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 Why Not Tonight?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76905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88383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Elizabeth Reed (1842)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Calvin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Bushey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(1842)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3o4001">
            <a:extLst>
              <a:ext uri="{FF2B5EF4-FFF2-40B4-BE49-F238E27FC236}">
                <a16:creationId xmlns:a16="http://schemas.microsoft.com/office/drawing/2014/main" id="{9BD1F010-BA21-7D4C-48B5-FE3718B456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93D399A-84DC-05AF-6397-3618EC84D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 Why Not Tonight?</a:t>
            </a:r>
          </a:p>
        </p:txBody>
      </p:sp>
    </p:spTree>
    <p:extLst>
      <p:ext uri="{BB962C8B-B14F-4D97-AF65-F5344CB8AC3E}">
        <p14:creationId xmlns:p14="http://schemas.microsoft.com/office/powerpoint/2010/main" val="67313130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3o4002">
            <a:extLst>
              <a:ext uri="{FF2B5EF4-FFF2-40B4-BE49-F238E27FC236}">
                <a16:creationId xmlns:a16="http://schemas.microsoft.com/office/drawing/2014/main" id="{8E09B60C-5504-AAD1-0B51-BA52352484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6AE7925-2651-2CB2-DA46-52F6941E2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4972270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C001">
            <a:extLst>
              <a:ext uri="{FF2B5EF4-FFF2-40B4-BE49-F238E27FC236}">
                <a16:creationId xmlns:a16="http://schemas.microsoft.com/office/drawing/2014/main" id="{71B303D9-67A6-A45B-EB7D-2504575F04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6071644-844A-2740-27F6-B58A00C16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7989923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C002">
            <a:extLst>
              <a:ext uri="{FF2B5EF4-FFF2-40B4-BE49-F238E27FC236}">
                <a16:creationId xmlns:a16="http://schemas.microsoft.com/office/drawing/2014/main" id="{708E54DA-8D27-90D5-98D3-B871FBCFA5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9E86FF0-5685-A90B-A521-1D6DFF35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11633311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4o4001">
            <a:extLst>
              <a:ext uri="{FF2B5EF4-FFF2-40B4-BE49-F238E27FC236}">
                <a16:creationId xmlns:a16="http://schemas.microsoft.com/office/drawing/2014/main" id="{41B6DB35-CF91-77C9-37AB-EC4A298D8F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1C4E241-24E8-D4ED-0F40-EECDD8B34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O Why Not Tonight?</a:t>
            </a:r>
          </a:p>
        </p:txBody>
      </p:sp>
    </p:spTree>
    <p:extLst>
      <p:ext uri="{BB962C8B-B14F-4D97-AF65-F5344CB8AC3E}">
        <p14:creationId xmlns:p14="http://schemas.microsoft.com/office/powerpoint/2010/main" val="402413194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4o4002">
            <a:extLst>
              <a:ext uri="{FF2B5EF4-FFF2-40B4-BE49-F238E27FC236}">
                <a16:creationId xmlns:a16="http://schemas.microsoft.com/office/drawing/2014/main" id="{095014DB-21E0-DAA9-A964-890B94D386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D1D40DB-7C53-6573-940A-0D8426E90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84644551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C001">
            <a:extLst>
              <a:ext uri="{FF2B5EF4-FFF2-40B4-BE49-F238E27FC236}">
                <a16:creationId xmlns:a16="http://schemas.microsoft.com/office/drawing/2014/main" id="{A6A24F32-7E8A-4FBD-1777-7B3525DFF9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A9578BC-4F50-A0F3-DEC4-8708FCE11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85202356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C002">
            <a:extLst>
              <a:ext uri="{FF2B5EF4-FFF2-40B4-BE49-F238E27FC236}">
                <a16:creationId xmlns:a16="http://schemas.microsoft.com/office/drawing/2014/main" id="{05E658C0-AF57-F8B5-0544-1B37EEA66C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  <p:sp>
        <p:nvSpPr>
          <p:cNvPr id="6" name="Text Box 5">
            <a:extLst>
              <a:ext uri="{FF2B5EF4-FFF2-40B4-BE49-F238E27FC236}">
                <a16:creationId xmlns:a16="http://schemas.microsoft.com/office/drawing/2014/main" id="{05214553-E0A1-4ED3-986D-8394E84A7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85628150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1001">
            <a:extLst>
              <a:ext uri="{FF2B5EF4-FFF2-40B4-BE49-F238E27FC236}">
                <a16:creationId xmlns:a16="http://schemas.microsoft.com/office/drawing/2014/main" id="{00A96140-B95D-3A9B-2B2F-98611DA62A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 Why Not Tonight?</a:t>
            </a:r>
          </a:p>
        </p:txBody>
      </p:sp>
    </p:spTree>
    <p:extLst>
      <p:ext uri="{BB962C8B-B14F-4D97-AF65-F5344CB8AC3E}">
        <p14:creationId xmlns:p14="http://schemas.microsoft.com/office/powerpoint/2010/main" val="67075954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1002">
            <a:extLst>
              <a:ext uri="{FF2B5EF4-FFF2-40B4-BE49-F238E27FC236}">
                <a16:creationId xmlns:a16="http://schemas.microsoft.com/office/drawing/2014/main" id="{25D2969E-8110-62A2-6D49-2E7D10912C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58FA494-8A63-F2D4-B118-2D3A6483C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454567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C001">
            <a:extLst>
              <a:ext uri="{FF2B5EF4-FFF2-40B4-BE49-F238E27FC236}">
                <a16:creationId xmlns:a16="http://schemas.microsoft.com/office/drawing/2014/main" id="{0A90DED6-939A-5B03-3124-AB1F070B15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99A0D1F-5B74-4B06-5C29-8CA4DC710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384469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C002">
            <a:extLst>
              <a:ext uri="{FF2B5EF4-FFF2-40B4-BE49-F238E27FC236}">
                <a16:creationId xmlns:a16="http://schemas.microsoft.com/office/drawing/2014/main" id="{4DE96FC6-B03F-2390-FC7D-2A087CACA8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D6973B5-8A44-35AC-57C7-1EEF738B2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7257374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2001">
            <a:extLst>
              <a:ext uri="{FF2B5EF4-FFF2-40B4-BE49-F238E27FC236}">
                <a16:creationId xmlns:a16="http://schemas.microsoft.com/office/drawing/2014/main" id="{A10DC9A5-7C1D-7E8A-3D52-6C343D73A3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7462AA-CF04-938D-3F73-04E8146DD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 Why Not Tonight?</a:t>
            </a:r>
          </a:p>
        </p:txBody>
      </p:sp>
    </p:spTree>
    <p:extLst>
      <p:ext uri="{BB962C8B-B14F-4D97-AF65-F5344CB8AC3E}">
        <p14:creationId xmlns:p14="http://schemas.microsoft.com/office/powerpoint/2010/main" val="9298419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2002">
            <a:extLst>
              <a:ext uri="{FF2B5EF4-FFF2-40B4-BE49-F238E27FC236}">
                <a16:creationId xmlns:a16="http://schemas.microsoft.com/office/drawing/2014/main" id="{D0CB99AE-AF12-284F-F180-4B4D4647C0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34A4674-3E24-339B-7349-04301DDF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5765512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C001">
            <a:extLst>
              <a:ext uri="{FF2B5EF4-FFF2-40B4-BE49-F238E27FC236}">
                <a16:creationId xmlns:a16="http://schemas.microsoft.com/office/drawing/2014/main" id="{F870A213-0692-F585-5A2C-6B6E097880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D75C30-CB2F-A8F6-9B8E-4940DD93E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99965573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C002">
            <a:extLst>
              <a:ext uri="{FF2B5EF4-FFF2-40B4-BE49-F238E27FC236}">
                <a16:creationId xmlns:a16="http://schemas.microsoft.com/office/drawing/2014/main" id="{0580CDD5-F13B-E646-32CC-169110D4DF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8EC70B4-D900-BE36-C99D-CD3C7A8E9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752583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127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2025-05-14T18:58:23Z</dcterms:modified>
  <cp:category>PDHymns</cp:category>
</cp:coreProperties>
</file>