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Master, Let Me Walk With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MARYTON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8.8.8.8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E/G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22119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84908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Washington Gladden (1879)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Henry Percy Smith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Master Let Me Walk With Thee_169_v1001">
            <a:extLst>
              <a:ext uri="{FF2B5EF4-FFF2-40B4-BE49-F238E27FC236}">
                <a16:creationId xmlns:a16="http://schemas.microsoft.com/office/drawing/2014/main" id="{C908B8F3-5A9D-7B5E-C53C-7F231685D0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Master, Let Me Walk With Thee</a:t>
            </a:r>
          </a:p>
        </p:txBody>
      </p:sp>
    </p:spTree>
    <p:extLst>
      <p:ext uri="{BB962C8B-B14F-4D97-AF65-F5344CB8AC3E}">
        <p14:creationId xmlns:p14="http://schemas.microsoft.com/office/powerpoint/2010/main" val="14537129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Master Let Me Walk With Thee_169_v1002">
            <a:extLst>
              <a:ext uri="{FF2B5EF4-FFF2-40B4-BE49-F238E27FC236}">
                <a16:creationId xmlns:a16="http://schemas.microsoft.com/office/drawing/2014/main" id="{0CF6DEAD-5D6B-7CCD-EFE3-E912428EB0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ACE7BEA-5288-3936-6897-CF3317FCC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324067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Master Let Me Walk With Thee_169_v2001">
            <a:extLst>
              <a:ext uri="{FF2B5EF4-FFF2-40B4-BE49-F238E27FC236}">
                <a16:creationId xmlns:a16="http://schemas.microsoft.com/office/drawing/2014/main" id="{66D27D4F-A1C7-AB60-436F-650D5BF0FFC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3AF49BB-B66F-8D22-D1C7-81421F498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Master, Let Me Walk With Thee</a:t>
            </a:r>
          </a:p>
        </p:txBody>
      </p:sp>
    </p:spTree>
    <p:extLst>
      <p:ext uri="{BB962C8B-B14F-4D97-AF65-F5344CB8AC3E}">
        <p14:creationId xmlns:p14="http://schemas.microsoft.com/office/powerpoint/2010/main" val="330468855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Master Let Me Walk With Thee_169_v2002">
            <a:extLst>
              <a:ext uri="{FF2B5EF4-FFF2-40B4-BE49-F238E27FC236}">
                <a16:creationId xmlns:a16="http://schemas.microsoft.com/office/drawing/2014/main" id="{B510CD59-2AB0-1BF3-6009-C8B4139867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C197176-BF57-5D7E-BDFD-E53C2F8D0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31425035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D548F1-0A8E-ACD4-6DD1-D1A780DE7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003910-928B-1A27-E16E-81A4C0385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Master, Let Me Walk With Thee</a:t>
            </a:r>
          </a:p>
        </p:txBody>
      </p:sp>
    </p:spTree>
    <p:extLst>
      <p:ext uri="{BB962C8B-B14F-4D97-AF65-F5344CB8AC3E}">
        <p14:creationId xmlns:p14="http://schemas.microsoft.com/office/powerpoint/2010/main" val="29693408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Master Let Me Walk With Thee_169_v4o4002">
            <a:extLst>
              <a:ext uri="{FF2B5EF4-FFF2-40B4-BE49-F238E27FC236}">
                <a16:creationId xmlns:a16="http://schemas.microsoft.com/office/drawing/2014/main" id="{AE94913C-C5D2-6A67-AA1C-50A3951705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7924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103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2025-05-22T15:36:00Z</dcterms:modified>
  <cp:category>PDHymns</cp:category>
</cp:coreProperties>
</file>