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Heart Bowed Down With Sorrow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(Come Unto 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3/4 - 4/4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1422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F. E. Belden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F. E. Belden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3">
            <a:extLst>
              <a:ext uri="{FF2B5EF4-FFF2-40B4-BE49-F238E27FC236}">
                <a16:creationId xmlns:a16="http://schemas.microsoft.com/office/drawing/2014/main" id="{916C4FDB-8D35-71AD-46DB-92FE6214E5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E6BACB-1407-EE53-8D73-E39E90024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408564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4">
            <a:extLst>
              <a:ext uri="{FF2B5EF4-FFF2-40B4-BE49-F238E27FC236}">
                <a16:creationId xmlns:a16="http://schemas.microsoft.com/office/drawing/2014/main" id="{DC622B85-B731-00F3-D533-19EE0D245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3283A9-F544-99BC-E312-02500C4D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275374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E99F7-A920-9694-4BAC-C0EF99A8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7202BD-C5E0-3AEB-A1FC-946739BA8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Heart Bowed Down With Sorrow</a:t>
            </a:r>
          </a:p>
        </p:txBody>
      </p:sp>
    </p:spTree>
    <p:extLst>
      <p:ext uri="{BB962C8B-B14F-4D97-AF65-F5344CB8AC3E}">
        <p14:creationId xmlns:p14="http://schemas.microsoft.com/office/powerpoint/2010/main" val="40743806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1">
            <a:extLst>
              <a:ext uri="{FF2B5EF4-FFF2-40B4-BE49-F238E27FC236}">
                <a16:creationId xmlns:a16="http://schemas.microsoft.com/office/drawing/2014/main" id="{9C1D28CF-2723-C027-E0D0-1A744B2D7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874D1E-5889-02CD-E19A-8DA53ED0C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050213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2">
            <a:extLst>
              <a:ext uri="{FF2B5EF4-FFF2-40B4-BE49-F238E27FC236}">
                <a16:creationId xmlns:a16="http://schemas.microsoft.com/office/drawing/2014/main" id="{5626947A-6BD1-222F-9C93-374B182B8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BDB17F-58AC-19FE-FB9A-AC0C7775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329612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3">
            <a:extLst>
              <a:ext uri="{FF2B5EF4-FFF2-40B4-BE49-F238E27FC236}">
                <a16:creationId xmlns:a16="http://schemas.microsoft.com/office/drawing/2014/main" id="{55DE6AD6-817C-05A7-7033-6598D23C3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92A374-2B06-5B41-CC6F-FE5DB985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635925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4">
            <a:extLst>
              <a:ext uri="{FF2B5EF4-FFF2-40B4-BE49-F238E27FC236}">
                <a16:creationId xmlns:a16="http://schemas.microsoft.com/office/drawing/2014/main" id="{57F1D864-EDEC-C836-0F97-C3A9D40B6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676A26-E063-083D-06E2-0F47A58C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8948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0E5096-DCC1-31E0-D411-3E5823BD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Heart Bowed Down With Sorrow</a:t>
            </a:r>
          </a:p>
        </p:txBody>
      </p:sp>
    </p:spTree>
    <p:extLst>
      <p:ext uri="{BB962C8B-B14F-4D97-AF65-F5344CB8AC3E}">
        <p14:creationId xmlns:p14="http://schemas.microsoft.com/office/powerpoint/2010/main" val="39142224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1">
            <a:extLst>
              <a:ext uri="{FF2B5EF4-FFF2-40B4-BE49-F238E27FC236}">
                <a16:creationId xmlns:a16="http://schemas.microsoft.com/office/drawing/2014/main" id="{FADACDA2-B0F1-1110-0E3A-88DA546AF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C4E352-3145-9E89-2677-2C89DC8E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342641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2">
            <a:extLst>
              <a:ext uri="{FF2B5EF4-FFF2-40B4-BE49-F238E27FC236}">
                <a16:creationId xmlns:a16="http://schemas.microsoft.com/office/drawing/2014/main" id="{D2F2C191-09AE-F70C-19DB-F25B8E92F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3F6A4E-F2DF-8755-DE56-E02BA0C5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482079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3">
            <a:extLst>
              <a:ext uri="{FF2B5EF4-FFF2-40B4-BE49-F238E27FC236}">
                <a16:creationId xmlns:a16="http://schemas.microsoft.com/office/drawing/2014/main" id="{B8A16BE9-B95D-4A57-BF51-A0AC68230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5FC5ED-0DDD-C922-D3CF-D7E403BD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874392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4">
            <a:extLst>
              <a:ext uri="{FF2B5EF4-FFF2-40B4-BE49-F238E27FC236}">
                <a16:creationId xmlns:a16="http://schemas.microsoft.com/office/drawing/2014/main" id="{8D6A9A40-2167-983E-6415-13E2DC267D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9D7D99-151E-2C9E-5BF5-FA99D0CD2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493356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F722F-A61B-96D1-5C06-7B801E882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BB4611-1898-D338-E1DA-B4D28A56A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Heart Bowed Down With Sorrow</a:t>
            </a:r>
          </a:p>
        </p:txBody>
      </p:sp>
    </p:spTree>
    <p:extLst>
      <p:ext uri="{BB962C8B-B14F-4D97-AF65-F5344CB8AC3E}">
        <p14:creationId xmlns:p14="http://schemas.microsoft.com/office/powerpoint/2010/main" val="25799201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1">
            <a:extLst>
              <a:ext uri="{FF2B5EF4-FFF2-40B4-BE49-F238E27FC236}">
                <a16:creationId xmlns:a16="http://schemas.microsoft.com/office/drawing/2014/main" id="{E92EF166-27B3-EB87-6988-92571C319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DE0FA8D7-03C9-2FBD-B670-ACC437162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045011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2">
            <a:extLst>
              <a:ext uri="{FF2B5EF4-FFF2-40B4-BE49-F238E27FC236}">
                <a16:creationId xmlns:a16="http://schemas.microsoft.com/office/drawing/2014/main" id="{320C1350-514A-DECC-226B-C0379549C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93943C-0822-0F12-8B2F-F73A40390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452140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133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2025-05-12T17:18:56Z</dcterms:modified>
  <cp:category>PDHymns</cp:category>
</cp:coreProperties>
</file>