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No Disappointment In Heaven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0457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2679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Frederick M. Lehman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Frederick M. Lehman, Har. by Miss Claudia Lehman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2001">
            <a:extLst>
              <a:ext uri="{FF2B5EF4-FFF2-40B4-BE49-F238E27FC236}">
                <a16:creationId xmlns:a16="http://schemas.microsoft.com/office/drawing/2014/main" id="{662E94DC-B996-3296-3570-F55025E416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127850-F0E1-7D36-E0D1-B6109C98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No Disappointment In Heaven</a:t>
            </a:r>
          </a:p>
        </p:txBody>
      </p:sp>
    </p:spTree>
    <p:extLst>
      <p:ext uri="{BB962C8B-B14F-4D97-AF65-F5344CB8AC3E}">
        <p14:creationId xmlns:p14="http://schemas.microsoft.com/office/powerpoint/2010/main" val="2646067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2002">
            <a:extLst>
              <a:ext uri="{FF2B5EF4-FFF2-40B4-BE49-F238E27FC236}">
                <a16:creationId xmlns:a16="http://schemas.microsoft.com/office/drawing/2014/main" id="{2B79E701-2D43-015D-EC71-9892826F0D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04F8B1-475A-6870-90F4-CC7C8BF4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896100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2003">
            <a:extLst>
              <a:ext uri="{FF2B5EF4-FFF2-40B4-BE49-F238E27FC236}">
                <a16:creationId xmlns:a16="http://schemas.microsoft.com/office/drawing/2014/main" id="{4D84203B-61AF-AFDD-527B-1A7DDE21AF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C6E5A9-BDF7-CF61-A33C-DFC942DD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586086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2004">
            <a:extLst>
              <a:ext uri="{FF2B5EF4-FFF2-40B4-BE49-F238E27FC236}">
                <a16:creationId xmlns:a16="http://schemas.microsoft.com/office/drawing/2014/main" id="{E10162FD-D2A4-6611-2224-3877741EC4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4A710D-6056-B624-9B82-E3451BAB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611762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1">
            <a:extLst>
              <a:ext uri="{FF2B5EF4-FFF2-40B4-BE49-F238E27FC236}">
                <a16:creationId xmlns:a16="http://schemas.microsoft.com/office/drawing/2014/main" id="{FF86E037-8BCE-603E-2A69-45696D097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680A5F-F29E-6B23-51E4-DCA00F19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512327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2">
            <a:extLst>
              <a:ext uri="{FF2B5EF4-FFF2-40B4-BE49-F238E27FC236}">
                <a16:creationId xmlns:a16="http://schemas.microsoft.com/office/drawing/2014/main" id="{6A0E6DFE-CF6F-1913-54BA-2B6D7DC92A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008725-E40E-3C92-C0E6-C7DF30147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463226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3">
            <a:extLst>
              <a:ext uri="{FF2B5EF4-FFF2-40B4-BE49-F238E27FC236}">
                <a16:creationId xmlns:a16="http://schemas.microsoft.com/office/drawing/2014/main" id="{EA0899D6-D586-2E8F-0580-2A139BA031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7CA369-82EE-CE12-E2C3-9C3358FD9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538686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4">
            <a:extLst>
              <a:ext uri="{FF2B5EF4-FFF2-40B4-BE49-F238E27FC236}">
                <a16:creationId xmlns:a16="http://schemas.microsoft.com/office/drawing/2014/main" id="{A62F86E7-3631-B992-5FF0-3A1FE4FF0E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6FB0F9-3B54-8353-F016-304E3E830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2613248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3001">
            <a:extLst>
              <a:ext uri="{FF2B5EF4-FFF2-40B4-BE49-F238E27FC236}">
                <a16:creationId xmlns:a16="http://schemas.microsoft.com/office/drawing/2014/main" id="{755594BB-819E-E271-08DC-9BBD5C567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2DFFDA-1B3D-820F-E5FA-BC7D5A058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No Disappointment In Heaven</a:t>
            </a:r>
          </a:p>
        </p:txBody>
      </p:sp>
    </p:spTree>
    <p:extLst>
      <p:ext uri="{BB962C8B-B14F-4D97-AF65-F5344CB8AC3E}">
        <p14:creationId xmlns:p14="http://schemas.microsoft.com/office/powerpoint/2010/main" val="419482137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3002">
            <a:extLst>
              <a:ext uri="{FF2B5EF4-FFF2-40B4-BE49-F238E27FC236}">
                <a16:creationId xmlns:a16="http://schemas.microsoft.com/office/drawing/2014/main" id="{99A2A02D-A901-00AF-30B6-EC7C89680D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280D69-4BA1-6336-7802-761D1BF5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581483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1001">
            <a:extLst>
              <a:ext uri="{FF2B5EF4-FFF2-40B4-BE49-F238E27FC236}">
                <a16:creationId xmlns:a16="http://schemas.microsoft.com/office/drawing/2014/main" id="{9343257E-498E-B3E1-D248-C9C3F4131A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No Disappointment In Heaven</a:t>
            </a:r>
          </a:p>
        </p:txBody>
      </p:sp>
    </p:spTree>
    <p:extLst>
      <p:ext uri="{BB962C8B-B14F-4D97-AF65-F5344CB8AC3E}">
        <p14:creationId xmlns:p14="http://schemas.microsoft.com/office/powerpoint/2010/main" val="185619450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3003">
            <a:extLst>
              <a:ext uri="{FF2B5EF4-FFF2-40B4-BE49-F238E27FC236}">
                <a16:creationId xmlns:a16="http://schemas.microsoft.com/office/drawing/2014/main" id="{C7BC1B4D-E441-BF05-2EC5-FD079DAD80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BA1F55-4709-86E4-F28C-29705056E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4780698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3004">
            <a:extLst>
              <a:ext uri="{FF2B5EF4-FFF2-40B4-BE49-F238E27FC236}">
                <a16:creationId xmlns:a16="http://schemas.microsoft.com/office/drawing/2014/main" id="{8F24E038-37E7-0F3B-9170-3EB02FE2F4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F41CDA-8275-B334-7C0F-CF271F1D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136773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1">
            <a:extLst>
              <a:ext uri="{FF2B5EF4-FFF2-40B4-BE49-F238E27FC236}">
                <a16:creationId xmlns:a16="http://schemas.microsoft.com/office/drawing/2014/main" id="{8FC054F1-DF76-6DF0-0490-C206E0838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58F7C9-A71A-1A55-F3F1-0920FCBC6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791395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2">
            <a:extLst>
              <a:ext uri="{FF2B5EF4-FFF2-40B4-BE49-F238E27FC236}">
                <a16:creationId xmlns:a16="http://schemas.microsoft.com/office/drawing/2014/main" id="{9FCECCE9-B359-1301-A9CC-0FB5F7B206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7DAA7A-0966-3EE0-030B-EBDC464F3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122772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3">
            <a:extLst>
              <a:ext uri="{FF2B5EF4-FFF2-40B4-BE49-F238E27FC236}">
                <a16:creationId xmlns:a16="http://schemas.microsoft.com/office/drawing/2014/main" id="{F948C9E4-E733-7B3D-A9C0-ADE3C8A918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ADC2BA-BF8D-4F84-E4C7-4E8601764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5213433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4">
            <a:extLst>
              <a:ext uri="{FF2B5EF4-FFF2-40B4-BE49-F238E27FC236}">
                <a16:creationId xmlns:a16="http://schemas.microsoft.com/office/drawing/2014/main" id="{80653153-4964-3EA6-7FDE-735A6F6B35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004994-7999-F0E3-8CF1-D2685707C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6646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1002">
            <a:extLst>
              <a:ext uri="{FF2B5EF4-FFF2-40B4-BE49-F238E27FC236}">
                <a16:creationId xmlns:a16="http://schemas.microsoft.com/office/drawing/2014/main" id="{128D1D60-9695-EE63-6361-049138C11A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07197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1003">
            <a:extLst>
              <a:ext uri="{FF2B5EF4-FFF2-40B4-BE49-F238E27FC236}">
                <a16:creationId xmlns:a16="http://schemas.microsoft.com/office/drawing/2014/main" id="{7EEFB5A0-0BA0-542C-5EFB-5B5B2DFB5E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BEF9A8-6D42-E6A1-8744-4256402C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193481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1004">
            <a:extLst>
              <a:ext uri="{FF2B5EF4-FFF2-40B4-BE49-F238E27FC236}">
                <a16:creationId xmlns:a16="http://schemas.microsoft.com/office/drawing/2014/main" id="{A1B478DD-F02A-AF4F-707B-2AE71BB0C8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3A92E4-0E50-E16E-8A2A-61E31F8C4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917242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1">
            <a:extLst>
              <a:ext uri="{FF2B5EF4-FFF2-40B4-BE49-F238E27FC236}">
                <a16:creationId xmlns:a16="http://schemas.microsoft.com/office/drawing/2014/main" id="{FDCED2EF-8EED-68A6-7B76-4B4A565EA2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CFDB36-5535-CE28-51FD-456135E12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579778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2">
            <a:extLst>
              <a:ext uri="{FF2B5EF4-FFF2-40B4-BE49-F238E27FC236}">
                <a16:creationId xmlns:a16="http://schemas.microsoft.com/office/drawing/2014/main" id="{C1DDED7F-85D7-9BAA-D6F0-DC4F9BE279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14725F-8BBB-C91A-8D5A-19217E319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49222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3">
            <a:extLst>
              <a:ext uri="{FF2B5EF4-FFF2-40B4-BE49-F238E27FC236}">
                <a16:creationId xmlns:a16="http://schemas.microsoft.com/office/drawing/2014/main" id="{24812BBE-EAC9-C5EE-4D4E-77A0197A8F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63903F-791C-A8AF-3083-31918CBC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64318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Disappointment In Heaven_169_vC004">
            <a:extLst>
              <a:ext uri="{FF2B5EF4-FFF2-40B4-BE49-F238E27FC236}">
                <a16:creationId xmlns:a16="http://schemas.microsoft.com/office/drawing/2014/main" id="{14B5F7B1-3F6D-9F3C-B516-F160B18C9D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E6882C-1C87-59BB-C5D8-ED0389AB7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116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144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2025-01-17T23:31:52Z</dcterms:modified>
  <cp:category>PDHymns</cp:category>
</cp:coreProperties>
</file>