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Matchless Love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1925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2325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W. Beazley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2001">
            <a:extLst>
              <a:ext uri="{FF2B5EF4-FFF2-40B4-BE49-F238E27FC236}">
                <a16:creationId xmlns:a16="http://schemas.microsoft.com/office/drawing/2014/main" id="{EB1AF2D1-D09C-4648-64C4-CBC654B32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9E3188-D929-F811-FBEF-FE3DA00C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Matchless Love</a:t>
            </a:r>
          </a:p>
        </p:txBody>
      </p:sp>
    </p:spTree>
    <p:extLst>
      <p:ext uri="{BB962C8B-B14F-4D97-AF65-F5344CB8AC3E}">
        <p14:creationId xmlns:p14="http://schemas.microsoft.com/office/powerpoint/2010/main" val="14906329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2002">
            <a:extLst>
              <a:ext uri="{FF2B5EF4-FFF2-40B4-BE49-F238E27FC236}">
                <a16:creationId xmlns:a16="http://schemas.microsoft.com/office/drawing/2014/main" id="{8548196A-80DD-B280-BEA4-A3F4E30A6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146AF9-DB59-2237-727F-63724D600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50429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2003">
            <a:extLst>
              <a:ext uri="{FF2B5EF4-FFF2-40B4-BE49-F238E27FC236}">
                <a16:creationId xmlns:a16="http://schemas.microsoft.com/office/drawing/2014/main" id="{8F0B98EA-7AAC-3607-DEAA-F97FE914C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13D323-1344-2AAF-F103-92BB19F2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168419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2004">
            <a:extLst>
              <a:ext uri="{FF2B5EF4-FFF2-40B4-BE49-F238E27FC236}">
                <a16:creationId xmlns:a16="http://schemas.microsoft.com/office/drawing/2014/main" id="{3161E7A3-C10C-B2D0-200C-D4A6B8F28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606398-A325-C8D6-815D-E4373FCA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751880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C38F5-58AC-2FB7-A087-93CAAFA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27DA78-9371-A421-83F0-B782B097C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5765536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A88AF-8B14-4F52-1555-8C636D63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6F5B47-E31D-D19E-9216-0749CB8F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472209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969107-97E9-AD6D-8AE1-30C10B0D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FD3437-BF15-1396-530C-1BEF5C1B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67409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87FD0-B128-24CC-2755-45922F6A0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1A27E2-B950-2A16-E228-D4FE38D0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583769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3001">
            <a:extLst>
              <a:ext uri="{FF2B5EF4-FFF2-40B4-BE49-F238E27FC236}">
                <a16:creationId xmlns:a16="http://schemas.microsoft.com/office/drawing/2014/main" id="{E2C93258-6E21-DB18-0F89-BD259DAA2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40572A-3D53-B197-D9D5-36821B02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Matchless Love</a:t>
            </a:r>
          </a:p>
        </p:txBody>
      </p:sp>
    </p:spTree>
    <p:extLst>
      <p:ext uri="{BB962C8B-B14F-4D97-AF65-F5344CB8AC3E}">
        <p14:creationId xmlns:p14="http://schemas.microsoft.com/office/powerpoint/2010/main" val="26253362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3002">
            <a:extLst>
              <a:ext uri="{FF2B5EF4-FFF2-40B4-BE49-F238E27FC236}">
                <a16:creationId xmlns:a16="http://schemas.microsoft.com/office/drawing/2014/main" id="{CC8C86EA-AF3F-BE22-B593-E52E15FF0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9FE975-3B85-9FAC-EBE8-51538D805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784289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1001">
            <a:extLst>
              <a:ext uri="{FF2B5EF4-FFF2-40B4-BE49-F238E27FC236}">
                <a16:creationId xmlns:a16="http://schemas.microsoft.com/office/drawing/2014/main" id="{6D3E0351-C1AC-530B-E058-50286EB0E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Matchless Love</a:t>
            </a:r>
          </a:p>
        </p:txBody>
      </p:sp>
    </p:spTree>
    <p:extLst>
      <p:ext uri="{BB962C8B-B14F-4D97-AF65-F5344CB8AC3E}">
        <p14:creationId xmlns:p14="http://schemas.microsoft.com/office/powerpoint/2010/main" val="15221635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3003">
            <a:extLst>
              <a:ext uri="{FF2B5EF4-FFF2-40B4-BE49-F238E27FC236}">
                <a16:creationId xmlns:a16="http://schemas.microsoft.com/office/drawing/2014/main" id="{EDD8932D-928E-D139-77B7-D3A1A9F9E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EF347D-C91D-BD13-5866-340001BC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587047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3004">
            <a:extLst>
              <a:ext uri="{FF2B5EF4-FFF2-40B4-BE49-F238E27FC236}">
                <a16:creationId xmlns:a16="http://schemas.microsoft.com/office/drawing/2014/main" id="{02C3AB43-1175-83B6-FAC6-C6A30EDCB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0CB531-D379-C15A-A8FA-1E9CC056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868760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D51CF-707C-1710-8FBA-D3C1E0C31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FC0584-9C96-78A2-104D-9455ADB4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157415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A1456-2C90-328E-3D79-2D69CAA3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EA2EFC-B241-589C-5E18-B2B704B2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2791597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E015D-4F0C-E787-3D1F-C4CAC5E0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D460AA-3DD7-E796-183E-E074F4FF4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500443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1E561-9BE7-032D-DF7E-41DCB8D2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766B7A-E9BE-5A4F-CBCF-6CCCADF4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7878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1002">
            <a:extLst>
              <a:ext uri="{FF2B5EF4-FFF2-40B4-BE49-F238E27FC236}">
                <a16:creationId xmlns:a16="http://schemas.microsoft.com/office/drawing/2014/main" id="{AC574855-3396-CFB5-5694-AF0A1F499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509049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1003">
            <a:extLst>
              <a:ext uri="{FF2B5EF4-FFF2-40B4-BE49-F238E27FC236}">
                <a16:creationId xmlns:a16="http://schemas.microsoft.com/office/drawing/2014/main" id="{491757AF-1845-E664-4E4E-6EE0E2C9C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C67284-33EB-06D9-3ED2-AEB87192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340494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chless Love_169_v1004">
            <a:extLst>
              <a:ext uri="{FF2B5EF4-FFF2-40B4-BE49-F238E27FC236}">
                <a16:creationId xmlns:a16="http://schemas.microsoft.com/office/drawing/2014/main" id="{C45AD772-BDE0-E96A-DE38-AB8AD2B4C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7707B7-DBE6-8F14-79BF-C3D56F58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053113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5F2C3-D61E-8BFE-0E96-70CD5998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F2BD8D-27E1-5DEA-2417-B8D4ACAE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606969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35669-7898-21FC-BE20-7CC37F82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E0ADAE-E4AF-3D20-6436-BD249F0D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56110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F0F2E-C934-CB76-EA84-A7CDCB80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17B38D-14AA-7990-CA2F-9E33D8BD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390387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5AB59-D942-4158-E11C-3AC0664D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D84625-A8AA-C91D-1216-AD1D2176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58630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135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2025-05-03T02:13:47Z</dcterms:modified>
  <cp:category>PDHymns</cp:category>
</cp:coreProperties>
</file>