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7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3002">
            <a:extLst>
              <a:ext uri="{FF2B5EF4-FFF2-40B4-BE49-F238E27FC236}">
                <a16:creationId xmlns:a16="http://schemas.microsoft.com/office/drawing/2014/main" id="{786B147D-13A2-1F65-054C-4E5D6F827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7B913-8217-5C02-FDAE-5365FEE4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282397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C001">
            <a:extLst>
              <a:ext uri="{FF2B5EF4-FFF2-40B4-BE49-F238E27FC236}">
                <a16:creationId xmlns:a16="http://schemas.microsoft.com/office/drawing/2014/main" id="{B3E11441-A9F0-8BF4-D766-868B9AD2A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83E15D-0E05-4D66-FEE3-9A52E9E40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2351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Faith Of Our Fathers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ST. CATHERINE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7836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2200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Frederick W. Faber (1849)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Henri F.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Hemy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(1864), Arr. James G. Walton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1001">
            <a:extLst>
              <a:ext uri="{FF2B5EF4-FFF2-40B4-BE49-F238E27FC236}">
                <a16:creationId xmlns:a16="http://schemas.microsoft.com/office/drawing/2014/main" id="{1405B2B6-1390-FF95-2795-6BD22FC89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Faith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9836205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1002">
            <a:extLst>
              <a:ext uri="{FF2B5EF4-FFF2-40B4-BE49-F238E27FC236}">
                <a16:creationId xmlns:a16="http://schemas.microsoft.com/office/drawing/2014/main" id="{6BF41675-7662-CAA2-3201-9E1C9277C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324956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C001">
            <a:extLst>
              <a:ext uri="{FF2B5EF4-FFF2-40B4-BE49-F238E27FC236}">
                <a16:creationId xmlns:a16="http://schemas.microsoft.com/office/drawing/2014/main" id="{B7CADB6C-5CC9-5AB2-A822-6C4F5013E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5425FC-8427-5400-8CE2-CED56EF5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202668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2001">
            <a:extLst>
              <a:ext uri="{FF2B5EF4-FFF2-40B4-BE49-F238E27FC236}">
                <a16:creationId xmlns:a16="http://schemas.microsoft.com/office/drawing/2014/main" id="{1013D981-C63D-8D4C-08F7-A1FD74D17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F6C67E-4A63-457A-B3BC-B2770F07A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Faith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32303319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2002">
            <a:extLst>
              <a:ext uri="{FF2B5EF4-FFF2-40B4-BE49-F238E27FC236}">
                <a16:creationId xmlns:a16="http://schemas.microsoft.com/office/drawing/2014/main" id="{046BE9DB-C514-5384-8F94-F0ED8D550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61553C-1252-0E41-876F-2BCEA842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157870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C001">
            <a:extLst>
              <a:ext uri="{FF2B5EF4-FFF2-40B4-BE49-F238E27FC236}">
                <a16:creationId xmlns:a16="http://schemas.microsoft.com/office/drawing/2014/main" id="{CC5A6536-01B5-1BC3-B764-F5097CF394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21D1EB-06AF-E820-37B2-C80A38CD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478710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3001">
            <a:extLst>
              <a:ext uri="{FF2B5EF4-FFF2-40B4-BE49-F238E27FC236}">
                <a16:creationId xmlns:a16="http://schemas.microsoft.com/office/drawing/2014/main" id="{95E1069D-A9BE-1943-76CE-E18DC6D63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88537C-2DA1-AB09-AAA4-EEE154A2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Faith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12784587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106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2025-02-21T00:37:17Z</dcterms:modified>
  <cp:category>PDHymns</cp:category>
</cp:coreProperties>
</file>