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5" r:id="rId18"/>
    <p:sldId id="286" r:id="rId19"/>
    <p:sldId id="287" r:id="rId20"/>
    <p:sldId id="288" r:id="rId21"/>
    <p:sldId id="289" r:id="rId2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Faith Is The Victory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F/C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16222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083556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John H. Yates (1891)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Ira D. Sankey (1891)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2004">
            <a:extLst>
              <a:ext uri="{FF2B5EF4-FFF2-40B4-BE49-F238E27FC236}">
                <a16:creationId xmlns:a16="http://schemas.microsoft.com/office/drawing/2014/main" id="{C1786901-299F-EA4B-1964-FB1CA98006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9519919-6852-200E-AB45-96DF178EF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40406459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C001">
            <a:extLst>
              <a:ext uri="{FF2B5EF4-FFF2-40B4-BE49-F238E27FC236}">
                <a16:creationId xmlns:a16="http://schemas.microsoft.com/office/drawing/2014/main" id="{E1A8A862-4FC1-CA39-0D6C-D02B8439D2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AEA542A-047A-B998-77F7-AC70CAE3A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94239503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3o4001">
            <a:extLst>
              <a:ext uri="{FF2B5EF4-FFF2-40B4-BE49-F238E27FC236}">
                <a16:creationId xmlns:a16="http://schemas.microsoft.com/office/drawing/2014/main" id="{E72777DB-3B25-0841-1642-C5E2C0E4DB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CD3F44F-4FEB-5B31-A73A-A8E2F2C97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Faith Is The Victory</a:t>
            </a:r>
          </a:p>
        </p:txBody>
      </p:sp>
    </p:spTree>
    <p:extLst>
      <p:ext uri="{BB962C8B-B14F-4D97-AF65-F5344CB8AC3E}">
        <p14:creationId xmlns:p14="http://schemas.microsoft.com/office/powerpoint/2010/main" val="190413531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3o4002">
            <a:extLst>
              <a:ext uri="{FF2B5EF4-FFF2-40B4-BE49-F238E27FC236}">
                <a16:creationId xmlns:a16="http://schemas.microsoft.com/office/drawing/2014/main" id="{FA3C3578-60F1-B4A0-9F00-9464BD3D2A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6BF5B0B-E2AE-04CD-5366-5B25FDB1E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77682355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3o4003">
            <a:extLst>
              <a:ext uri="{FF2B5EF4-FFF2-40B4-BE49-F238E27FC236}">
                <a16:creationId xmlns:a16="http://schemas.microsoft.com/office/drawing/2014/main" id="{12049336-828D-8F37-D74A-A73BB5E6E4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7E6D3C1-171A-0FD3-C2D2-ED8058053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81000018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3o4004">
            <a:extLst>
              <a:ext uri="{FF2B5EF4-FFF2-40B4-BE49-F238E27FC236}">
                <a16:creationId xmlns:a16="http://schemas.microsoft.com/office/drawing/2014/main" id="{0004422E-F1A9-8F5F-53B3-89B3B717A7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B80848B-23BB-E1A7-5F49-FCEB84223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90115594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C001">
            <a:extLst>
              <a:ext uri="{FF2B5EF4-FFF2-40B4-BE49-F238E27FC236}">
                <a16:creationId xmlns:a16="http://schemas.microsoft.com/office/drawing/2014/main" id="{EAF0503E-71CF-9C04-3311-8BEF6F6E37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A1C786B-5241-40FD-1855-5978A9626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88996384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4o4001">
            <a:extLst>
              <a:ext uri="{FF2B5EF4-FFF2-40B4-BE49-F238E27FC236}">
                <a16:creationId xmlns:a16="http://schemas.microsoft.com/office/drawing/2014/main" id="{7D8671E4-9397-B739-74F9-D43130AFF1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C963C76-D25A-3401-44FF-5F9AD179B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Faith Is The Victory</a:t>
            </a:r>
          </a:p>
        </p:txBody>
      </p:sp>
    </p:spTree>
    <p:extLst>
      <p:ext uri="{BB962C8B-B14F-4D97-AF65-F5344CB8AC3E}">
        <p14:creationId xmlns:p14="http://schemas.microsoft.com/office/powerpoint/2010/main" val="49500991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4o4002">
            <a:extLst>
              <a:ext uri="{FF2B5EF4-FFF2-40B4-BE49-F238E27FC236}">
                <a16:creationId xmlns:a16="http://schemas.microsoft.com/office/drawing/2014/main" id="{0D10E810-E396-46C8-9A51-BB27DE6F9E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95D954D-03E1-C068-7F33-1CB1F53EE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81543088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4o4003">
            <a:extLst>
              <a:ext uri="{FF2B5EF4-FFF2-40B4-BE49-F238E27FC236}">
                <a16:creationId xmlns:a16="http://schemas.microsoft.com/office/drawing/2014/main" id="{6B78E233-F80F-A46F-F47C-34FC564652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C45E50D-B745-98FD-AE18-197E7B210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97124731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1001">
            <a:extLst>
              <a:ext uri="{FF2B5EF4-FFF2-40B4-BE49-F238E27FC236}">
                <a16:creationId xmlns:a16="http://schemas.microsoft.com/office/drawing/2014/main" id="{96CC19C4-435B-7C3B-5CFD-F4AED970A1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Faith Is The Victory</a:t>
            </a:r>
          </a:p>
        </p:txBody>
      </p:sp>
    </p:spTree>
    <p:extLst>
      <p:ext uri="{BB962C8B-B14F-4D97-AF65-F5344CB8AC3E}">
        <p14:creationId xmlns:p14="http://schemas.microsoft.com/office/powerpoint/2010/main" val="153780907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4o4004">
            <a:extLst>
              <a:ext uri="{FF2B5EF4-FFF2-40B4-BE49-F238E27FC236}">
                <a16:creationId xmlns:a16="http://schemas.microsoft.com/office/drawing/2014/main" id="{73C36587-9314-1867-E7E1-62E408F37E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9CFD317-720A-A40B-C96A-8D6DE71E8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54252740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C001">
            <a:extLst>
              <a:ext uri="{FF2B5EF4-FFF2-40B4-BE49-F238E27FC236}">
                <a16:creationId xmlns:a16="http://schemas.microsoft.com/office/drawing/2014/main" id="{AD8D7EE4-67E5-EC34-27C1-EF192F0C48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0C5F25D-AFE5-9138-7BC4-9FD6F04C1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062572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1002">
            <a:extLst>
              <a:ext uri="{FF2B5EF4-FFF2-40B4-BE49-F238E27FC236}">
                <a16:creationId xmlns:a16="http://schemas.microsoft.com/office/drawing/2014/main" id="{08FC7866-E554-47B1-1B40-50BFC25CD9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34156814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1003">
            <a:extLst>
              <a:ext uri="{FF2B5EF4-FFF2-40B4-BE49-F238E27FC236}">
                <a16:creationId xmlns:a16="http://schemas.microsoft.com/office/drawing/2014/main" id="{F101C64F-4DB3-FC62-C54C-C65FF87DF1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FA52114-BA36-B46B-7903-4C906C10F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32670742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1004">
            <a:extLst>
              <a:ext uri="{FF2B5EF4-FFF2-40B4-BE49-F238E27FC236}">
                <a16:creationId xmlns:a16="http://schemas.microsoft.com/office/drawing/2014/main" id="{59A576C4-91AF-B65C-67C5-B46DED1782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BD8B557-C039-235B-213B-61D49CE34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70923833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C001">
            <a:extLst>
              <a:ext uri="{FF2B5EF4-FFF2-40B4-BE49-F238E27FC236}">
                <a16:creationId xmlns:a16="http://schemas.microsoft.com/office/drawing/2014/main" id="{4072BE82-23E7-4412-F659-3C2B8CAF67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A79B2B6-C753-9023-BCED-2A633964B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18088239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2001">
            <a:extLst>
              <a:ext uri="{FF2B5EF4-FFF2-40B4-BE49-F238E27FC236}">
                <a16:creationId xmlns:a16="http://schemas.microsoft.com/office/drawing/2014/main" id="{33BB1D3B-501D-E77A-81D0-8A10C6AD73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35D17DD-FFEC-7073-2C32-97319954A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Faith Is The Victory</a:t>
            </a:r>
          </a:p>
        </p:txBody>
      </p:sp>
    </p:spTree>
    <p:extLst>
      <p:ext uri="{BB962C8B-B14F-4D97-AF65-F5344CB8AC3E}">
        <p14:creationId xmlns:p14="http://schemas.microsoft.com/office/powerpoint/2010/main" val="412484417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2002">
            <a:extLst>
              <a:ext uri="{FF2B5EF4-FFF2-40B4-BE49-F238E27FC236}">
                <a16:creationId xmlns:a16="http://schemas.microsoft.com/office/drawing/2014/main" id="{72C65D7F-D7A3-B61B-20F4-F99147AA83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4605303-7ED7-5129-8F57-9406856D1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62141293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2003">
            <a:extLst>
              <a:ext uri="{FF2B5EF4-FFF2-40B4-BE49-F238E27FC236}">
                <a16:creationId xmlns:a16="http://schemas.microsoft.com/office/drawing/2014/main" id="{7726E07A-6E6C-ACFF-4499-EE54E9FD63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7155F41-86D8-FFBB-FB2E-5730A40FC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62283149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115</TotalTime>
  <Words>136</Words>
  <Application>Microsoft Office PowerPoint</Application>
  <PresentationFormat>Widescreen</PresentationFormat>
  <Paragraphs>40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2025-02-21T00:18:02Z</dcterms:modified>
  <cp:category>PDHymns</cp:category>
</cp:coreProperties>
</file>