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5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Faith Is The Victory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622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083556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John H. Yates (1891)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Ira D. Sankey (1891)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4">
            <a:extLst>
              <a:ext uri="{FF2B5EF4-FFF2-40B4-BE49-F238E27FC236}">
                <a16:creationId xmlns:a16="http://schemas.microsoft.com/office/drawing/2014/main" id="{C1786901-299F-EA4B-1964-FB1CA98006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519919-6852-200E-AB45-96DF178EF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040645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C001">
            <a:extLst>
              <a:ext uri="{FF2B5EF4-FFF2-40B4-BE49-F238E27FC236}">
                <a16:creationId xmlns:a16="http://schemas.microsoft.com/office/drawing/2014/main" id="{E1A8A862-4FC1-CA39-0D6C-D02B8439D2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EA542A-047A-B998-77F7-AC70CAE3A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9423950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735076-727E-DDF8-E27F-0F2C687A4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C963C76-D25A-3401-44FF-5F9AD179B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49500991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2">
            <a:extLst>
              <a:ext uri="{FF2B5EF4-FFF2-40B4-BE49-F238E27FC236}">
                <a16:creationId xmlns:a16="http://schemas.microsoft.com/office/drawing/2014/main" id="{0D10E810-E396-46C8-9A51-BB27DE6F9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95D954D-03E1-C068-7F33-1CB1F53EE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8154308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3">
            <a:extLst>
              <a:ext uri="{FF2B5EF4-FFF2-40B4-BE49-F238E27FC236}">
                <a16:creationId xmlns:a16="http://schemas.microsoft.com/office/drawing/2014/main" id="{6B78E233-F80F-A46F-F47C-34FC564652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45E50D-B745-98FD-AE18-197E7B210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7124731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4o4004">
            <a:extLst>
              <a:ext uri="{FF2B5EF4-FFF2-40B4-BE49-F238E27FC236}">
                <a16:creationId xmlns:a16="http://schemas.microsoft.com/office/drawing/2014/main" id="{73C36587-9314-1867-E7E1-62E408F37E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CFD317-720A-A40B-C96A-8D6DE71E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4252740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C001">
            <a:extLst>
              <a:ext uri="{FF2B5EF4-FFF2-40B4-BE49-F238E27FC236}">
                <a16:creationId xmlns:a16="http://schemas.microsoft.com/office/drawing/2014/main" id="{AD8D7EE4-67E5-EC34-27C1-EF192F0C48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C5F25D-AFE5-9138-7BC4-9FD6F04C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62572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1">
            <a:extLst>
              <a:ext uri="{FF2B5EF4-FFF2-40B4-BE49-F238E27FC236}">
                <a16:creationId xmlns:a16="http://schemas.microsoft.com/office/drawing/2014/main" id="{96CC19C4-435B-7C3B-5CFD-F4AED970A1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153780907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2">
            <a:extLst>
              <a:ext uri="{FF2B5EF4-FFF2-40B4-BE49-F238E27FC236}">
                <a16:creationId xmlns:a16="http://schemas.microsoft.com/office/drawing/2014/main" id="{08FC7866-E554-47B1-1B40-50BFC25CD9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3415681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3">
            <a:extLst>
              <a:ext uri="{FF2B5EF4-FFF2-40B4-BE49-F238E27FC236}">
                <a16:creationId xmlns:a16="http://schemas.microsoft.com/office/drawing/2014/main" id="{F101C64F-4DB3-FC62-C54C-C65FF87DF1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FA52114-BA36-B46B-7903-4C906C10F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267074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1004">
            <a:extLst>
              <a:ext uri="{FF2B5EF4-FFF2-40B4-BE49-F238E27FC236}">
                <a16:creationId xmlns:a16="http://schemas.microsoft.com/office/drawing/2014/main" id="{59A576C4-91AF-B65C-67C5-B46DED178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BD8B557-C039-235B-213B-61D49CE34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0923833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C001">
            <a:extLst>
              <a:ext uri="{FF2B5EF4-FFF2-40B4-BE49-F238E27FC236}">
                <a16:creationId xmlns:a16="http://schemas.microsoft.com/office/drawing/2014/main" id="{4072BE82-23E7-4412-F659-3C2B8CAF67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79B2B6-C753-9023-BCED-2A633964B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18088239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1">
            <a:extLst>
              <a:ext uri="{FF2B5EF4-FFF2-40B4-BE49-F238E27FC236}">
                <a16:creationId xmlns:a16="http://schemas.microsoft.com/office/drawing/2014/main" id="{33BB1D3B-501D-E77A-81D0-8A10C6AD73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5D17DD-FFEC-7073-2C32-97319954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Faith Is The Victory</a:t>
            </a:r>
          </a:p>
        </p:txBody>
      </p:sp>
    </p:spTree>
    <p:extLst>
      <p:ext uri="{BB962C8B-B14F-4D97-AF65-F5344CB8AC3E}">
        <p14:creationId xmlns:p14="http://schemas.microsoft.com/office/powerpoint/2010/main" val="412484417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2">
            <a:extLst>
              <a:ext uri="{FF2B5EF4-FFF2-40B4-BE49-F238E27FC236}">
                <a16:creationId xmlns:a16="http://schemas.microsoft.com/office/drawing/2014/main" id="{72C65D7F-D7A3-B61B-20F4-F99147AA83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4605303-7ED7-5129-8F57-9406856D1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214129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th Is The Victory_169_v2003">
            <a:extLst>
              <a:ext uri="{FF2B5EF4-FFF2-40B4-BE49-F238E27FC236}">
                <a16:creationId xmlns:a16="http://schemas.microsoft.com/office/drawing/2014/main" id="{7726E07A-6E6C-ACFF-4499-EE54E9FD63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155F41-86D8-FFBB-FB2E-5730A40FC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2283149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116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2025-02-21T00:19:44Z</dcterms:modified>
  <cp:category>PDHymns</cp:category>
</cp:coreProperties>
</file>