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Face To Face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6465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Carrie E. Breck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Grant Colfax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Tullar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3001">
            <a:extLst>
              <a:ext uri="{FF2B5EF4-FFF2-40B4-BE49-F238E27FC236}">
                <a16:creationId xmlns:a16="http://schemas.microsoft.com/office/drawing/2014/main" id="{B950DEF5-5328-5064-7C79-A4514FA5E7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93D515-B060-AF8E-D319-612BFC8A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48491952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3002">
            <a:extLst>
              <a:ext uri="{FF2B5EF4-FFF2-40B4-BE49-F238E27FC236}">
                <a16:creationId xmlns:a16="http://schemas.microsoft.com/office/drawing/2014/main" id="{FEDB9F2A-5A8C-6DF1-117C-24BCA250D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F3DA93-C0FB-2F47-635D-81697073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630195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2A16F383-6F5A-FAE4-98AB-3D525E017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847983-3EB5-5C9E-6913-3BE57444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88330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400155A4-0B94-5886-DE3D-4C23273B3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D835B7-64D5-58D1-6D2C-781BBE0C7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69878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79B893-53C3-3DAE-67BF-AC67D25CA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50C0E1-68F4-9B1A-361E-E59EE62A7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31715010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4002">
            <a:extLst>
              <a:ext uri="{FF2B5EF4-FFF2-40B4-BE49-F238E27FC236}">
                <a16:creationId xmlns:a16="http://schemas.microsoft.com/office/drawing/2014/main" id="{4C669359-85F5-611A-B6F9-B22B004B8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D9C053-6A33-44CA-AEC0-0E72292A7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0346061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95B99E88-D215-001C-1970-61AA5AFBE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1FE518-1DDF-9C50-712C-6E027579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405057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AC3B9190-CBAF-EC9D-7A93-B198D3AB2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6BD352-A135-780F-4A18-16CB63ADF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1386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1001">
            <a:extLst>
              <a:ext uri="{FF2B5EF4-FFF2-40B4-BE49-F238E27FC236}">
                <a16:creationId xmlns:a16="http://schemas.microsoft.com/office/drawing/2014/main" id="{5157D60E-A9CC-407C-1F74-E9BC0E01E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227573447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1002">
            <a:extLst>
              <a:ext uri="{FF2B5EF4-FFF2-40B4-BE49-F238E27FC236}">
                <a16:creationId xmlns:a16="http://schemas.microsoft.com/office/drawing/2014/main" id="{A987E51C-6CB1-F6FB-34CB-E56D3C2BC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87791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6AA7E479-1760-C00A-C237-0BAE8A2B6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F3B1D6-8BF4-B4EE-B7A9-8F47A7774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109024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D435D0B2-F429-1B08-6F39-613C3B86B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DE12F3-8F5B-4DED-63C7-0C71C4854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53469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2001">
            <a:extLst>
              <a:ext uri="{FF2B5EF4-FFF2-40B4-BE49-F238E27FC236}">
                <a16:creationId xmlns:a16="http://schemas.microsoft.com/office/drawing/2014/main" id="{1830CE10-15FC-E551-FE82-9CBF8EB4B4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A399EE-8D46-938E-F0F7-0E0CC18A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Face To Face</a:t>
            </a:r>
          </a:p>
        </p:txBody>
      </p:sp>
    </p:spTree>
    <p:extLst>
      <p:ext uri="{BB962C8B-B14F-4D97-AF65-F5344CB8AC3E}">
        <p14:creationId xmlns:p14="http://schemas.microsoft.com/office/powerpoint/2010/main" val="9574878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2002">
            <a:extLst>
              <a:ext uri="{FF2B5EF4-FFF2-40B4-BE49-F238E27FC236}">
                <a16:creationId xmlns:a16="http://schemas.microsoft.com/office/drawing/2014/main" id="{7A034016-76FB-1EB7-F6F6-5746E6585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ADA4E7-7F22-C3D8-D91E-646D53060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381181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1">
            <a:extLst>
              <a:ext uri="{FF2B5EF4-FFF2-40B4-BE49-F238E27FC236}">
                <a16:creationId xmlns:a16="http://schemas.microsoft.com/office/drawing/2014/main" id="{29435B8F-6962-9A30-5B43-F3FEBDE63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8520441-EEF0-2190-F5B5-CA1A4C6D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836499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 to Face_169_vC002">
            <a:extLst>
              <a:ext uri="{FF2B5EF4-FFF2-40B4-BE49-F238E27FC236}">
                <a16:creationId xmlns:a16="http://schemas.microsoft.com/office/drawing/2014/main" id="{2B17A809-D7E6-92F2-8175-A262C920C6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927747-CE0D-8313-F757-52B3484A4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89090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118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2025-02-21T00:22:25Z</dcterms:modified>
  <cp:category>PDHymns</cp:category>
</cp:coreProperties>
</file>