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Does Jesus Care?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799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D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1469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Frank E. Graeff (1901)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Lincoln Hall (1901)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3of4001">
            <a:extLst>
              <a:ext uri="{FF2B5EF4-FFF2-40B4-BE49-F238E27FC236}">
                <a16:creationId xmlns:a16="http://schemas.microsoft.com/office/drawing/2014/main" id="{C002B28C-FBBF-488E-4D38-13046766F6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6D5D2E-4C20-9388-A007-18B53098B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276720512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3of4002">
            <a:extLst>
              <a:ext uri="{FF2B5EF4-FFF2-40B4-BE49-F238E27FC236}">
                <a16:creationId xmlns:a16="http://schemas.microsoft.com/office/drawing/2014/main" id="{18ED732A-DE97-3342-34E2-EA275C8AAD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5279EF-4C26-53CC-4644-E04EA765C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30134519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7409AE7D-C84D-E673-F275-E6862E5475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AE26B0-C0E6-0395-5F78-4C82F1D87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99187113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2">
            <a:extLst>
              <a:ext uri="{FF2B5EF4-FFF2-40B4-BE49-F238E27FC236}">
                <a16:creationId xmlns:a16="http://schemas.microsoft.com/office/drawing/2014/main" id="{72DF0B66-51A1-6168-BCA0-43A4734DDD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FCC787-449A-E55F-6E10-2A94EC1F2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66065380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4of4001">
            <a:extLst>
              <a:ext uri="{FF2B5EF4-FFF2-40B4-BE49-F238E27FC236}">
                <a16:creationId xmlns:a16="http://schemas.microsoft.com/office/drawing/2014/main" id="{64DF5CE9-002D-D1C6-BA88-1CAB5ED20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EC20C9-05B6-A542-3E4D-0AF1AC0E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428249791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4of4002">
            <a:extLst>
              <a:ext uri="{FF2B5EF4-FFF2-40B4-BE49-F238E27FC236}">
                <a16:creationId xmlns:a16="http://schemas.microsoft.com/office/drawing/2014/main" id="{558B615F-B452-E99C-A5AC-7C36FE44D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25CFD55-5FAB-2406-9015-D8631616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54915607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3D3D2DDB-EA13-DE66-1ADA-C44DDFA194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F8CFE7-D4CF-2C98-6F56-481FD3D5D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49943579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2">
            <a:extLst>
              <a:ext uri="{FF2B5EF4-FFF2-40B4-BE49-F238E27FC236}">
                <a16:creationId xmlns:a16="http://schemas.microsoft.com/office/drawing/2014/main" id="{B6926663-E5FF-DB2D-A067-314A2D8177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39F35BA-FBDC-BA1B-4DA1-24173C0FC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29147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1001">
            <a:extLst>
              <a:ext uri="{FF2B5EF4-FFF2-40B4-BE49-F238E27FC236}">
                <a16:creationId xmlns:a16="http://schemas.microsoft.com/office/drawing/2014/main" id="{24570558-593C-ECCE-3BFC-2999D287D4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33545874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1002">
            <a:extLst>
              <a:ext uri="{FF2B5EF4-FFF2-40B4-BE49-F238E27FC236}">
                <a16:creationId xmlns:a16="http://schemas.microsoft.com/office/drawing/2014/main" id="{DE7C18E9-0856-CEC1-8E86-2385D18ED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561633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863366B0-1625-B3C4-D425-30880C8EA4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F6EFBA-8C75-9215-4A1F-5CC78DDBA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28159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2">
            <a:extLst>
              <a:ext uri="{FF2B5EF4-FFF2-40B4-BE49-F238E27FC236}">
                <a16:creationId xmlns:a16="http://schemas.microsoft.com/office/drawing/2014/main" id="{160E7595-CD1D-F12D-44ED-25B608F37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66B2238-EC0D-5A79-0BB5-B16A9042B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871114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2001">
            <a:extLst>
              <a:ext uri="{FF2B5EF4-FFF2-40B4-BE49-F238E27FC236}">
                <a16:creationId xmlns:a16="http://schemas.microsoft.com/office/drawing/2014/main" id="{18EA4222-05EC-1DA4-2082-1EE27CFEB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3313A0-5AE3-2228-2281-FAD9ED7AC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Does Jesus Care?</a:t>
            </a:r>
          </a:p>
        </p:txBody>
      </p:sp>
    </p:spTree>
    <p:extLst>
      <p:ext uri="{BB962C8B-B14F-4D97-AF65-F5344CB8AC3E}">
        <p14:creationId xmlns:p14="http://schemas.microsoft.com/office/powerpoint/2010/main" val="214352943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2002">
            <a:extLst>
              <a:ext uri="{FF2B5EF4-FFF2-40B4-BE49-F238E27FC236}">
                <a16:creationId xmlns:a16="http://schemas.microsoft.com/office/drawing/2014/main" id="{55E93C69-B7CB-F558-814B-26F421EC38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48703F7-3353-7384-D992-0A0F0A28A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397010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1">
            <a:extLst>
              <a:ext uri="{FF2B5EF4-FFF2-40B4-BE49-F238E27FC236}">
                <a16:creationId xmlns:a16="http://schemas.microsoft.com/office/drawing/2014/main" id="{CE7085AB-721F-6D8C-40B4-AA82EA5911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E360E8-7924-C47D-CA72-F837054BD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8678187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es Jesus Care_169_vC002">
            <a:extLst>
              <a:ext uri="{FF2B5EF4-FFF2-40B4-BE49-F238E27FC236}">
                <a16:creationId xmlns:a16="http://schemas.microsoft.com/office/drawing/2014/main" id="{A2CEBBB3-34FE-CA59-134A-94744AF92C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62603F-17BE-70C5-8BD9-E6EE3C9E0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70681293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124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2025-02-18T18:06:51Z</dcterms:modified>
  <cp:category>PDHymns</cp:category>
</cp:coreProperties>
</file>