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Do All In The Name Of The Lord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3972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9062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Austin Taylor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Austin Taylor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 All In the Name of the Lord_169_v3001">
            <a:extLst>
              <a:ext uri="{FF2B5EF4-FFF2-40B4-BE49-F238E27FC236}">
                <a16:creationId xmlns:a16="http://schemas.microsoft.com/office/drawing/2014/main" id="{CB861C1A-A8A8-9F5E-EF7B-C57270BE4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C1822C-126A-0986-CBDE-467E923A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Do All In The Name Of The Lord</a:t>
            </a:r>
          </a:p>
        </p:txBody>
      </p:sp>
    </p:spTree>
    <p:extLst>
      <p:ext uri="{BB962C8B-B14F-4D97-AF65-F5344CB8AC3E}">
        <p14:creationId xmlns:p14="http://schemas.microsoft.com/office/powerpoint/2010/main" val="25215501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 All In the Name of the Lord_169_v3002">
            <a:extLst>
              <a:ext uri="{FF2B5EF4-FFF2-40B4-BE49-F238E27FC236}">
                <a16:creationId xmlns:a16="http://schemas.microsoft.com/office/drawing/2014/main" id="{E1755455-694F-6B11-B4F6-1990262AC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F6B82B-4CC0-126F-FAF2-A0D65583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125519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5AB84E-B55B-1B9E-4B70-B256F9279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E964F7-7A72-7990-E4DC-25294F49C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165369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 All In the Name of the Lord_169_vC002">
            <a:extLst>
              <a:ext uri="{FF2B5EF4-FFF2-40B4-BE49-F238E27FC236}">
                <a16:creationId xmlns:a16="http://schemas.microsoft.com/office/drawing/2014/main" id="{F983AE9D-95B2-D380-8A67-7E72EB58F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F0C7E1-1498-9AF9-3103-82E941B7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8079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 All In the Name of the Lord_169_v1001">
            <a:extLst>
              <a:ext uri="{FF2B5EF4-FFF2-40B4-BE49-F238E27FC236}">
                <a16:creationId xmlns:a16="http://schemas.microsoft.com/office/drawing/2014/main" id="{3758CE8C-1F13-AB6C-157A-F1F9A0CC9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Do All In The Name Of The Lord</a:t>
            </a:r>
          </a:p>
        </p:txBody>
      </p:sp>
    </p:spTree>
    <p:extLst>
      <p:ext uri="{BB962C8B-B14F-4D97-AF65-F5344CB8AC3E}">
        <p14:creationId xmlns:p14="http://schemas.microsoft.com/office/powerpoint/2010/main" val="15948202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 All In the Name of the Lord_169_v1002">
            <a:extLst>
              <a:ext uri="{FF2B5EF4-FFF2-40B4-BE49-F238E27FC236}">
                <a16:creationId xmlns:a16="http://schemas.microsoft.com/office/drawing/2014/main" id="{6E361757-3DDB-808F-B75F-E673291278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720967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1590D3-F6FC-D931-A346-0479681C4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4B9925-8ADD-7BE1-C71D-653B8C3A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74258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 All In the Name of the Lord_169_vC002">
            <a:extLst>
              <a:ext uri="{FF2B5EF4-FFF2-40B4-BE49-F238E27FC236}">
                <a16:creationId xmlns:a16="http://schemas.microsoft.com/office/drawing/2014/main" id="{24B4AF52-3205-ACE3-FD23-7931DCC12A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A780EA-FED3-2BB1-3533-25EFDC80E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809286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 All In the Name of the Lord_169_v2001">
            <a:extLst>
              <a:ext uri="{FF2B5EF4-FFF2-40B4-BE49-F238E27FC236}">
                <a16:creationId xmlns:a16="http://schemas.microsoft.com/office/drawing/2014/main" id="{F537A656-70B2-AFB7-3106-81D097269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4D1592-3FEE-24F3-9CF5-F1E21C4F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Do All In The Name Of The Lord</a:t>
            </a:r>
          </a:p>
        </p:txBody>
      </p:sp>
    </p:spTree>
    <p:extLst>
      <p:ext uri="{BB962C8B-B14F-4D97-AF65-F5344CB8AC3E}">
        <p14:creationId xmlns:p14="http://schemas.microsoft.com/office/powerpoint/2010/main" val="12904995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 All In the Name of the Lord_169_v2002">
            <a:extLst>
              <a:ext uri="{FF2B5EF4-FFF2-40B4-BE49-F238E27FC236}">
                <a16:creationId xmlns:a16="http://schemas.microsoft.com/office/drawing/2014/main" id="{7FEF08EC-9A14-C6C3-C176-B90B2DDE7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4FAAA0-0509-AA7E-4FD5-03CBB3C1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130049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4E1FD-E9D7-6AA1-4F5F-D0C1187F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D6FFB1-43B2-FFCB-4EBE-8476B2EA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061486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 All In the Name of the Lord_169_vC002">
            <a:extLst>
              <a:ext uri="{FF2B5EF4-FFF2-40B4-BE49-F238E27FC236}">
                <a16:creationId xmlns:a16="http://schemas.microsoft.com/office/drawing/2014/main" id="{C6DF0E41-1495-E7B6-D9EF-0EACC0A944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1962E5-F801-B416-7087-786C5EC44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320494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2025-02-18T17:48:33Z</dcterms:modified>
  <cp:category>PDHymns</cp:category>
</cp:coreProperties>
</file>