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84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Count Your Blessings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2/4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/G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97684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333539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Johnson Oatman, Jr. (1897)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Edwin O.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Excell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(1897)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unt Your Blessings_169_v3o4001">
            <a:extLst>
              <a:ext uri="{FF2B5EF4-FFF2-40B4-BE49-F238E27FC236}">
                <a16:creationId xmlns:a16="http://schemas.microsoft.com/office/drawing/2014/main" id="{D87098C0-7A1F-3153-CB77-927035548E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6B07991-579D-EE65-40DF-4E89A83CB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Count Your Blessings</a:t>
            </a:r>
          </a:p>
        </p:txBody>
      </p:sp>
    </p:spTree>
    <p:extLst>
      <p:ext uri="{BB962C8B-B14F-4D97-AF65-F5344CB8AC3E}">
        <p14:creationId xmlns:p14="http://schemas.microsoft.com/office/powerpoint/2010/main" val="147188288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unt Your Blessings_169_v3o4002">
            <a:extLst>
              <a:ext uri="{FF2B5EF4-FFF2-40B4-BE49-F238E27FC236}">
                <a16:creationId xmlns:a16="http://schemas.microsoft.com/office/drawing/2014/main" id="{032D24E2-9D06-2A1A-09CA-FC57C9C819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D86E177-9D32-A026-04AD-519B4A6B1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96210622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unt Your Blessings_169_vC001">
            <a:extLst>
              <a:ext uri="{FF2B5EF4-FFF2-40B4-BE49-F238E27FC236}">
                <a16:creationId xmlns:a16="http://schemas.microsoft.com/office/drawing/2014/main" id="{9C4771BE-F7BA-B3A7-2B0A-2D0A313906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CDEB0F5-6DE1-4721-4622-BD08F662D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2421828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unt Your Blessings_169_vC002">
            <a:extLst>
              <a:ext uri="{FF2B5EF4-FFF2-40B4-BE49-F238E27FC236}">
                <a16:creationId xmlns:a16="http://schemas.microsoft.com/office/drawing/2014/main" id="{73D39EA7-4828-377B-94E2-89216635D3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21CA6C9-F5D4-7A90-EF85-CA6D1039F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757015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unt Your Blessings_169_v4o4001">
            <a:extLst>
              <a:ext uri="{FF2B5EF4-FFF2-40B4-BE49-F238E27FC236}">
                <a16:creationId xmlns:a16="http://schemas.microsoft.com/office/drawing/2014/main" id="{F0F7EE30-5EA4-357E-3ACF-CF72815DCC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A9ABCE8-E228-4146-AB40-A30066262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Count Your Blessings</a:t>
            </a:r>
          </a:p>
        </p:txBody>
      </p:sp>
    </p:spTree>
    <p:extLst>
      <p:ext uri="{BB962C8B-B14F-4D97-AF65-F5344CB8AC3E}">
        <p14:creationId xmlns:p14="http://schemas.microsoft.com/office/powerpoint/2010/main" val="417783158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unt Your Blessings_169_v4o4002">
            <a:extLst>
              <a:ext uri="{FF2B5EF4-FFF2-40B4-BE49-F238E27FC236}">
                <a16:creationId xmlns:a16="http://schemas.microsoft.com/office/drawing/2014/main" id="{9DB54576-F95A-FBFD-C8D0-100187EB0E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E09D7E6-0308-3ABE-2575-082F6A921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83558175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unt Your Blessings_169_vC001">
            <a:extLst>
              <a:ext uri="{FF2B5EF4-FFF2-40B4-BE49-F238E27FC236}">
                <a16:creationId xmlns:a16="http://schemas.microsoft.com/office/drawing/2014/main" id="{250A8264-F8C7-92FA-DC9E-3AC5E8F4EC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41ADDF5-8F26-743A-5F94-A611C89EB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414116052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unt Your Blessings_169_vC002">
            <a:extLst>
              <a:ext uri="{FF2B5EF4-FFF2-40B4-BE49-F238E27FC236}">
                <a16:creationId xmlns:a16="http://schemas.microsoft.com/office/drawing/2014/main" id="{B2248FD9-CB90-6CDE-23E3-561C241594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D35A5F3-CA58-4E77-AFE3-527D7A517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452047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unt Your Blessings_169_v1001">
            <a:extLst>
              <a:ext uri="{FF2B5EF4-FFF2-40B4-BE49-F238E27FC236}">
                <a16:creationId xmlns:a16="http://schemas.microsoft.com/office/drawing/2014/main" id="{F209D436-A5F5-BFB7-BAB6-C2F643A207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D3CF6B8-FAC7-1A59-81C5-B902877D8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Count Your Blessings</a:t>
            </a:r>
          </a:p>
        </p:txBody>
      </p:sp>
    </p:spTree>
    <p:extLst>
      <p:ext uri="{BB962C8B-B14F-4D97-AF65-F5344CB8AC3E}">
        <p14:creationId xmlns:p14="http://schemas.microsoft.com/office/powerpoint/2010/main" val="427479470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unt Your Blessings_169_v1002">
            <a:extLst>
              <a:ext uri="{FF2B5EF4-FFF2-40B4-BE49-F238E27FC236}">
                <a16:creationId xmlns:a16="http://schemas.microsoft.com/office/drawing/2014/main" id="{9F3D6A6C-B338-CEF9-F8AF-BAEAB40804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3887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unt Your Blessings_169_vC001">
            <a:extLst>
              <a:ext uri="{FF2B5EF4-FFF2-40B4-BE49-F238E27FC236}">
                <a16:creationId xmlns:a16="http://schemas.microsoft.com/office/drawing/2014/main" id="{87AE322B-8F45-8397-7AC3-CDF40B2593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2443E54-998E-11A3-79B5-25CC5BE02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17293852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unt Your Blessings_169_vC002">
            <a:extLst>
              <a:ext uri="{FF2B5EF4-FFF2-40B4-BE49-F238E27FC236}">
                <a16:creationId xmlns:a16="http://schemas.microsoft.com/office/drawing/2014/main" id="{4954A171-2FF9-7EFA-E5C0-122524E729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3AFB33F-D5B5-D300-4BEB-943274045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60107353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unt Your Blessings_169_v2001">
            <a:extLst>
              <a:ext uri="{FF2B5EF4-FFF2-40B4-BE49-F238E27FC236}">
                <a16:creationId xmlns:a16="http://schemas.microsoft.com/office/drawing/2014/main" id="{6941534D-F03C-4DF7-07BD-B1D84A2A6D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048A950-7D7B-2FA8-481B-6ED752C79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Count Your Blessings</a:t>
            </a:r>
          </a:p>
        </p:txBody>
      </p:sp>
    </p:spTree>
    <p:extLst>
      <p:ext uri="{BB962C8B-B14F-4D97-AF65-F5344CB8AC3E}">
        <p14:creationId xmlns:p14="http://schemas.microsoft.com/office/powerpoint/2010/main" val="113159633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unt Your Blessings_169_v2002">
            <a:extLst>
              <a:ext uri="{FF2B5EF4-FFF2-40B4-BE49-F238E27FC236}">
                <a16:creationId xmlns:a16="http://schemas.microsoft.com/office/drawing/2014/main" id="{6CC80D50-73E0-8C4B-00F3-B183801692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0D9F99C-7E28-B2D4-40EE-F83EA136E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8602088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unt Your Blessings_169_vC001">
            <a:extLst>
              <a:ext uri="{FF2B5EF4-FFF2-40B4-BE49-F238E27FC236}">
                <a16:creationId xmlns:a16="http://schemas.microsoft.com/office/drawing/2014/main" id="{5434FE8A-4428-C998-00B0-BD005D56DA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3ABF9BD-100B-A292-63C5-01D5B098D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7913362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unt Your Blessings_169_vC002">
            <a:extLst>
              <a:ext uri="{FF2B5EF4-FFF2-40B4-BE49-F238E27FC236}">
                <a16:creationId xmlns:a16="http://schemas.microsoft.com/office/drawing/2014/main" id="{ED89495E-3504-8FDA-C05D-D74758EF55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49E36D6-7244-DB1B-2510-7D1D0403C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5737502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120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2025-02-13T23:59:11Z</dcterms:modified>
  <cp:category>PDHymns</cp:category>
</cp:coreProperties>
</file>