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Count Your Blessings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7684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335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Oatman, Jr.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Edwin O.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Excell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4C946EF0-203B-9F62-4442-7CB05EBA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9ABCE8-E228-4146-AB40-A3006626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41778315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4o4002">
            <a:extLst>
              <a:ext uri="{FF2B5EF4-FFF2-40B4-BE49-F238E27FC236}">
                <a16:creationId xmlns:a16="http://schemas.microsoft.com/office/drawing/2014/main" id="{9DB54576-F95A-FBFD-C8D0-100187EB0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9D7E6-0308-3ABE-2575-082F6A92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355817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1">
            <a:extLst>
              <a:ext uri="{FF2B5EF4-FFF2-40B4-BE49-F238E27FC236}">
                <a16:creationId xmlns:a16="http://schemas.microsoft.com/office/drawing/2014/main" id="{250A8264-F8C7-92FA-DC9E-3AC5E8F4EC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1ADDF5-8F26-743A-5F94-A611C89E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411605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2">
            <a:extLst>
              <a:ext uri="{FF2B5EF4-FFF2-40B4-BE49-F238E27FC236}">
                <a16:creationId xmlns:a16="http://schemas.microsoft.com/office/drawing/2014/main" id="{B2248FD9-CB90-6CDE-23E3-561C24159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35A5F3-CA58-4E77-AFE3-527D7A517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5204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1001">
            <a:extLst>
              <a:ext uri="{FF2B5EF4-FFF2-40B4-BE49-F238E27FC236}">
                <a16:creationId xmlns:a16="http://schemas.microsoft.com/office/drawing/2014/main" id="{F209D436-A5F5-BFB7-BAB6-C2F643A20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3CF6B8-FAC7-1A59-81C5-B902877D8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42747947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1002">
            <a:extLst>
              <a:ext uri="{FF2B5EF4-FFF2-40B4-BE49-F238E27FC236}">
                <a16:creationId xmlns:a16="http://schemas.microsoft.com/office/drawing/2014/main" id="{9F3D6A6C-B338-CEF9-F8AF-BAEAB4080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88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1">
            <a:extLst>
              <a:ext uri="{FF2B5EF4-FFF2-40B4-BE49-F238E27FC236}">
                <a16:creationId xmlns:a16="http://schemas.microsoft.com/office/drawing/2014/main" id="{87AE322B-8F45-8397-7AC3-CDF40B259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443E54-998E-11A3-79B5-25CC5BE0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729385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2">
            <a:extLst>
              <a:ext uri="{FF2B5EF4-FFF2-40B4-BE49-F238E27FC236}">
                <a16:creationId xmlns:a16="http://schemas.microsoft.com/office/drawing/2014/main" id="{4954A171-2FF9-7EFA-E5C0-122524E729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AFB33F-D5B5-D300-4BEB-94327404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010735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2001">
            <a:extLst>
              <a:ext uri="{FF2B5EF4-FFF2-40B4-BE49-F238E27FC236}">
                <a16:creationId xmlns:a16="http://schemas.microsoft.com/office/drawing/2014/main" id="{6941534D-F03C-4DF7-07BD-B1D84A2A6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48A950-7D7B-2FA8-481B-6ED752C7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11315963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2002">
            <a:extLst>
              <a:ext uri="{FF2B5EF4-FFF2-40B4-BE49-F238E27FC236}">
                <a16:creationId xmlns:a16="http://schemas.microsoft.com/office/drawing/2014/main" id="{6CC80D50-73E0-8C4B-00F3-B18380169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D9F99C-7E28-B2D4-40EE-F83EA136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860208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1">
            <a:extLst>
              <a:ext uri="{FF2B5EF4-FFF2-40B4-BE49-F238E27FC236}">
                <a16:creationId xmlns:a16="http://schemas.microsoft.com/office/drawing/2014/main" id="{5434FE8A-4428-C998-00B0-BD005D56D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ABF9BD-100B-A292-63C5-01D5B098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91336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2">
            <a:extLst>
              <a:ext uri="{FF2B5EF4-FFF2-40B4-BE49-F238E27FC236}">
                <a16:creationId xmlns:a16="http://schemas.microsoft.com/office/drawing/2014/main" id="{ED89495E-3504-8FDA-C05D-D74758EF5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9E36D6-7244-DB1B-2510-7D1D0403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73750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2025-02-14T00:00:49Z</dcterms:modified>
  <cp:category>PDHymns</cp:category>
</cp:coreProperties>
</file>