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Come Unto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2/Chorus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4047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6413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P. Jones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P. Jones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1">
            <a:extLst>
              <a:ext uri="{FF2B5EF4-FFF2-40B4-BE49-F238E27FC236}">
                <a16:creationId xmlns:a16="http://schemas.microsoft.com/office/drawing/2014/main" id="{53FC0A7B-8B07-75EC-73B9-945DF4351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B0948B-35A0-F001-6227-8E2900BA6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055025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2">
            <a:extLst>
              <a:ext uri="{FF2B5EF4-FFF2-40B4-BE49-F238E27FC236}">
                <a16:creationId xmlns:a16="http://schemas.microsoft.com/office/drawing/2014/main" id="{64F3809D-7B0C-3264-1816-A99CFCE3B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964C05-B4E6-3680-7BED-B67D53414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307249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3">
            <a:extLst>
              <a:ext uri="{FF2B5EF4-FFF2-40B4-BE49-F238E27FC236}">
                <a16:creationId xmlns:a16="http://schemas.microsoft.com/office/drawing/2014/main" id="{4BF8568F-F51E-0235-A891-37DF3260D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A20948-AB1B-147C-BEB1-6ADC1C60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118134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4">
            <a:extLst>
              <a:ext uri="{FF2B5EF4-FFF2-40B4-BE49-F238E27FC236}">
                <a16:creationId xmlns:a16="http://schemas.microsoft.com/office/drawing/2014/main" id="{E91BEDAC-C7CA-2DF5-3DBB-6C0FC2810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DBFB4D-1E6A-106A-4CB0-129A9026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6151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1001">
            <a:extLst>
              <a:ext uri="{FF2B5EF4-FFF2-40B4-BE49-F238E27FC236}">
                <a16:creationId xmlns:a16="http://schemas.microsoft.com/office/drawing/2014/main" id="{8338D036-61DA-A136-93A5-C92B271A61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Come Unto Me</a:t>
            </a:r>
          </a:p>
        </p:txBody>
      </p:sp>
    </p:spTree>
    <p:extLst>
      <p:ext uri="{BB962C8B-B14F-4D97-AF65-F5344CB8AC3E}">
        <p14:creationId xmlns:p14="http://schemas.microsoft.com/office/powerpoint/2010/main" val="5952498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1002">
            <a:extLst>
              <a:ext uri="{FF2B5EF4-FFF2-40B4-BE49-F238E27FC236}">
                <a16:creationId xmlns:a16="http://schemas.microsoft.com/office/drawing/2014/main" id="{848915F0-B50E-AED1-57BF-3F5BB33D24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925661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1">
            <a:extLst>
              <a:ext uri="{FF2B5EF4-FFF2-40B4-BE49-F238E27FC236}">
                <a16:creationId xmlns:a16="http://schemas.microsoft.com/office/drawing/2014/main" id="{8111DCDA-4904-6496-EF78-B4D496DD3B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9EF929-F934-9EE0-962C-04108737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127045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2">
            <a:extLst>
              <a:ext uri="{FF2B5EF4-FFF2-40B4-BE49-F238E27FC236}">
                <a16:creationId xmlns:a16="http://schemas.microsoft.com/office/drawing/2014/main" id="{A63BFF10-84B0-49A8-FC19-E25315B38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45DD5C-2548-0529-CC04-E8B0B8501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76681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3">
            <a:extLst>
              <a:ext uri="{FF2B5EF4-FFF2-40B4-BE49-F238E27FC236}">
                <a16:creationId xmlns:a16="http://schemas.microsoft.com/office/drawing/2014/main" id="{15BEF355-B21D-386C-8853-4DAC3861FE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CF2C38-D9C1-CCE8-63DB-6D0702AC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906750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4">
            <a:extLst>
              <a:ext uri="{FF2B5EF4-FFF2-40B4-BE49-F238E27FC236}">
                <a16:creationId xmlns:a16="http://schemas.microsoft.com/office/drawing/2014/main" id="{9C0A7BF7-F0D4-A6D2-CE92-E75FF7ECE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875094-E50A-D434-F1B4-66848A12C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825135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DDAF0494-4A0A-F134-9A24-1833DB2E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7FE71B-CC89-D166-B9BF-341C8A40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Come Unto Me</a:t>
            </a:r>
          </a:p>
        </p:txBody>
      </p:sp>
    </p:spTree>
    <p:extLst>
      <p:ext uri="{BB962C8B-B14F-4D97-AF65-F5344CB8AC3E}">
        <p14:creationId xmlns:p14="http://schemas.microsoft.com/office/powerpoint/2010/main" val="32143026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6FC11C3A-332B-59C9-2188-803D47B69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A65186-BBD9-D38B-D344-D3565876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771877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99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2025-02-13T23:14:28Z</dcterms:modified>
  <cp:category>PDHymns</cp:category>
</cp:coreProperties>
</file>