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384" y="3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Christ The Lord Has Risen Today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WORGAN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7.7.7.7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81331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/D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23509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236163"/>
              </p:ext>
            </p:extLst>
          </p:nvPr>
        </p:nvGraphicFramePr>
        <p:xfrm>
          <a:off x="455613" y="3203575"/>
          <a:ext cx="9144000" cy="1722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Welsey (1739)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Walsh’s 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Lyra </a:t>
                      </a:r>
                      <a:r>
                        <a:rPr lang="en-US" sz="2000" b="1" i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Davidica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(1708)</a:t>
                      </a:r>
                    </a:p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Arr. Arnold 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Complete </a:t>
                      </a:r>
                      <a:r>
                        <a:rPr lang="en-US" sz="2000" b="1" i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Psalmodist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(1741)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The Lord Has Risen Today_169_v3001">
            <a:extLst>
              <a:ext uri="{FF2B5EF4-FFF2-40B4-BE49-F238E27FC236}">
                <a16:creationId xmlns:a16="http://schemas.microsoft.com/office/drawing/2014/main" id="{DC2B31E9-65F7-6465-0A96-729D687929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D6BDCC6-FBDF-D343-49C5-095F630CC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Christ The Lord Has Risen Today</a:t>
            </a:r>
          </a:p>
        </p:txBody>
      </p:sp>
    </p:spTree>
    <p:extLst>
      <p:ext uri="{BB962C8B-B14F-4D97-AF65-F5344CB8AC3E}">
        <p14:creationId xmlns:p14="http://schemas.microsoft.com/office/powerpoint/2010/main" val="146328002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The Lord Has Risen Today_169_v3002">
            <a:extLst>
              <a:ext uri="{FF2B5EF4-FFF2-40B4-BE49-F238E27FC236}">
                <a16:creationId xmlns:a16="http://schemas.microsoft.com/office/drawing/2014/main" id="{426D14FA-C833-F030-EE40-674953A5DC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EB74DEF-82C6-1B0F-36AC-58054BD95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7731790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The Lord Has Risen Today_169_v3003">
            <a:extLst>
              <a:ext uri="{FF2B5EF4-FFF2-40B4-BE49-F238E27FC236}">
                <a16:creationId xmlns:a16="http://schemas.microsoft.com/office/drawing/2014/main" id="{2E6E44B6-BC83-77D5-A2F5-CBF3BC6546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87967EF-D216-3A04-1E7D-384D34F76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5344523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The Lord Has Risen Today_169_v3004">
            <a:extLst>
              <a:ext uri="{FF2B5EF4-FFF2-40B4-BE49-F238E27FC236}">
                <a16:creationId xmlns:a16="http://schemas.microsoft.com/office/drawing/2014/main" id="{598F706E-DFE8-8B61-8440-263B6EEA39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3902995-9896-2224-2892-61C9F70AE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70322373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The Lord Has Risen Today_169_v4001">
            <a:extLst>
              <a:ext uri="{FF2B5EF4-FFF2-40B4-BE49-F238E27FC236}">
                <a16:creationId xmlns:a16="http://schemas.microsoft.com/office/drawing/2014/main" id="{3FF411A8-41E5-C9B5-C0A3-9EFE726BB0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88512D5-7F4E-1358-7C80-5EA9B769A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Christ The Lord Has Risen Today</a:t>
            </a:r>
          </a:p>
        </p:txBody>
      </p:sp>
    </p:spTree>
    <p:extLst>
      <p:ext uri="{BB962C8B-B14F-4D97-AF65-F5344CB8AC3E}">
        <p14:creationId xmlns:p14="http://schemas.microsoft.com/office/powerpoint/2010/main" val="408602394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The Lord Has Risen Today_169_v4002">
            <a:extLst>
              <a:ext uri="{FF2B5EF4-FFF2-40B4-BE49-F238E27FC236}">
                <a16:creationId xmlns:a16="http://schemas.microsoft.com/office/drawing/2014/main" id="{CCA13C8E-A370-F39B-00DD-E333E7890D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996ECB6-6EB1-52E1-F3C5-36A865A93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8821640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The Lord Has Risen Today_169_v4003">
            <a:extLst>
              <a:ext uri="{FF2B5EF4-FFF2-40B4-BE49-F238E27FC236}">
                <a16:creationId xmlns:a16="http://schemas.microsoft.com/office/drawing/2014/main" id="{82DA5BAB-2F74-B2A0-3233-7E019F61DF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0FA3034-49C4-D756-8565-3F0CFE3E9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71807711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The Lord Has Risen Today_169_v4004">
            <a:extLst>
              <a:ext uri="{FF2B5EF4-FFF2-40B4-BE49-F238E27FC236}">
                <a16:creationId xmlns:a16="http://schemas.microsoft.com/office/drawing/2014/main" id="{1776EA1A-2461-758C-2CD2-58C5F00D02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9627402-35D5-2857-9C21-4278D081F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7064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The Lord Has Risen Today_169_v1001">
            <a:extLst>
              <a:ext uri="{FF2B5EF4-FFF2-40B4-BE49-F238E27FC236}">
                <a16:creationId xmlns:a16="http://schemas.microsoft.com/office/drawing/2014/main" id="{316C4BE2-16FC-F29B-D678-9CC0017438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2DAABDC-E407-15F0-9903-25E4546A6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Christ The Lord Has Risen Today</a:t>
            </a:r>
          </a:p>
        </p:txBody>
      </p:sp>
    </p:spTree>
    <p:extLst>
      <p:ext uri="{BB962C8B-B14F-4D97-AF65-F5344CB8AC3E}">
        <p14:creationId xmlns:p14="http://schemas.microsoft.com/office/powerpoint/2010/main" val="256162333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The Lord Has Risen Today_169_v1002">
            <a:extLst>
              <a:ext uri="{FF2B5EF4-FFF2-40B4-BE49-F238E27FC236}">
                <a16:creationId xmlns:a16="http://schemas.microsoft.com/office/drawing/2014/main" id="{143A517E-C44F-CCEC-70E2-648E5981CD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06773594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The Lord Has Risen Today_169_v1003">
            <a:extLst>
              <a:ext uri="{FF2B5EF4-FFF2-40B4-BE49-F238E27FC236}">
                <a16:creationId xmlns:a16="http://schemas.microsoft.com/office/drawing/2014/main" id="{C23DE0AC-11B6-E8F4-7ADB-7512AD3DEF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CB3862F-D00B-3A1D-B053-8FA100EB2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0316244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The Lord Has Risen Today_169_v1004">
            <a:extLst>
              <a:ext uri="{FF2B5EF4-FFF2-40B4-BE49-F238E27FC236}">
                <a16:creationId xmlns:a16="http://schemas.microsoft.com/office/drawing/2014/main" id="{38E4E98F-9DED-4325-AAEF-F805924FE8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2E916E7-21FD-9A27-DA16-BF13D512D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8311881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The Lord Has Risen Today_169_v2001">
            <a:extLst>
              <a:ext uri="{FF2B5EF4-FFF2-40B4-BE49-F238E27FC236}">
                <a16:creationId xmlns:a16="http://schemas.microsoft.com/office/drawing/2014/main" id="{15A8B88B-0303-4C46-F571-62518F89F2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9B72106-4529-26D2-69E6-EF4E700B9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Christ The Lord Has Risen Today</a:t>
            </a:r>
          </a:p>
        </p:txBody>
      </p:sp>
    </p:spTree>
    <p:extLst>
      <p:ext uri="{BB962C8B-B14F-4D97-AF65-F5344CB8AC3E}">
        <p14:creationId xmlns:p14="http://schemas.microsoft.com/office/powerpoint/2010/main" val="324195391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The Lord Has Risen Today_169_v2002">
            <a:extLst>
              <a:ext uri="{FF2B5EF4-FFF2-40B4-BE49-F238E27FC236}">
                <a16:creationId xmlns:a16="http://schemas.microsoft.com/office/drawing/2014/main" id="{174DA5DC-70FB-1BF5-347D-EC16545554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5584731-82B2-D9C3-B22F-897A832E5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71015710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The Lord Has Risen Today_169_v2003">
            <a:extLst>
              <a:ext uri="{FF2B5EF4-FFF2-40B4-BE49-F238E27FC236}">
                <a16:creationId xmlns:a16="http://schemas.microsoft.com/office/drawing/2014/main" id="{E1CF7143-7505-FC4F-F88D-8ABFD8CC33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9EC11EB-9291-44FA-522D-888E1009B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02449198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 The Lord Has Risen Today_169_v2004">
            <a:extLst>
              <a:ext uri="{FF2B5EF4-FFF2-40B4-BE49-F238E27FC236}">
                <a16:creationId xmlns:a16="http://schemas.microsoft.com/office/drawing/2014/main" id="{966D1C7F-A961-528F-03CF-95310128C1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E3005CE-85C8-A02A-7627-1CC21FA70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0092803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116</TotalTime>
  <Words>139</Words>
  <Application>Microsoft Office PowerPoint</Application>
  <PresentationFormat>Widescreen</PresentationFormat>
  <Paragraphs>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2025-02-15T18:17:29Z</dcterms:modified>
  <cp:category>PDHymns</cp:category>
</cp:coreProperties>
</file>