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57" y="392113"/>
            <a:ext cx="9636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Brighten The Corner Where You Are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/G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51405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28094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Ina Duley Ogdon (1913)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Charles H. Gabriel (1913)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re They That Do His Commandments_169_v3001">
            <a:extLst>
              <a:ext uri="{FF2B5EF4-FFF2-40B4-BE49-F238E27FC236}">
                <a16:creationId xmlns:a16="http://schemas.microsoft.com/office/drawing/2014/main" id="{4B69F600-DA6A-0BA6-50A0-AA3B142484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5F404CC-F48F-296B-1E9C-EE00288BF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Brighten The Corner Where You Are</a:t>
            </a:r>
          </a:p>
        </p:txBody>
      </p:sp>
    </p:spTree>
    <p:extLst>
      <p:ext uri="{BB962C8B-B14F-4D97-AF65-F5344CB8AC3E}">
        <p14:creationId xmlns:p14="http://schemas.microsoft.com/office/powerpoint/2010/main" val="315612325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re They That Do His Commandments_169_v3002">
            <a:extLst>
              <a:ext uri="{FF2B5EF4-FFF2-40B4-BE49-F238E27FC236}">
                <a16:creationId xmlns:a16="http://schemas.microsoft.com/office/drawing/2014/main" id="{9A4D3959-7C13-3AC0-83C6-4E89B4D644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BA1EBFA-37BF-069C-9139-F561BCC56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2298123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re They That Do His Commandments_169_vC001">
            <a:extLst>
              <a:ext uri="{FF2B5EF4-FFF2-40B4-BE49-F238E27FC236}">
                <a16:creationId xmlns:a16="http://schemas.microsoft.com/office/drawing/2014/main" id="{37AAF9DE-4903-306B-0B43-14F7006D0B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814E4EF-D0B5-E7BC-379C-CA8A5870E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1084962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re They That Do His Commandments_169_vC002">
            <a:extLst>
              <a:ext uri="{FF2B5EF4-FFF2-40B4-BE49-F238E27FC236}">
                <a16:creationId xmlns:a16="http://schemas.microsoft.com/office/drawing/2014/main" id="{17182EBE-6845-1E9C-FB15-F46B64039A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F611C58-D925-07D7-0368-EF1B8F559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114315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re They That Do His Commandments_169_v1001">
            <a:extLst>
              <a:ext uri="{FF2B5EF4-FFF2-40B4-BE49-F238E27FC236}">
                <a16:creationId xmlns:a16="http://schemas.microsoft.com/office/drawing/2014/main" id="{09B80174-F6CC-3768-2C50-2DEDD70F52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Brighten The Corner Where You Are</a:t>
            </a:r>
          </a:p>
        </p:txBody>
      </p:sp>
    </p:spTree>
    <p:extLst>
      <p:ext uri="{BB962C8B-B14F-4D97-AF65-F5344CB8AC3E}">
        <p14:creationId xmlns:p14="http://schemas.microsoft.com/office/powerpoint/2010/main" val="35471395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re They That Do His Commandments_169_v1002">
            <a:extLst>
              <a:ext uri="{FF2B5EF4-FFF2-40B4-BE49-F238E27FC236}">
                <a16:creationId xmlns:a16="http://schemas.microsoft.com/office/drawing/2014/main" id="{83FA70CF-46B3-30CC-7CE7-C01DF5136D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1496863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re They That Do His Commandments_169_vC001">
            <a:extLst>
              <a:ext uri="{FF2B5EF4-FFF2-40B4-BE49-F238E27FC236}">
                <a16:creationId xmlns:a16="http://schemas.microsoft.com/office/drawing/2014/main" id="{14F800DB-35F4-304C-7242-E8600D589F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7765360-E975-DB57-A2D2-68DC27F55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8532923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re They That Do His Commandments_169_vC002">
            <a:extLst>
              <a:ext uri="{FF2B5EF4-FFF2-40B4-BE49-F238E27FC236}">
                <a16:creationId xmlns:a16="http://schemas.microsoft.com/office/drawing/2014/main" id="{DB72FC15-AEB7-4AB9-0133-7249E02CD6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00CBEC4-1B95-296E-081F-73F5DD8A0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5241100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re They That Do His Commandments_169_v2001">
            <a:extLst>
              <a:ext uri="{FF2B5EF4-FFF2-40B4-BE49-F238E27FC236}">
                <a16:creationId xmlns:a16="http://schemas.microsoft.com/office/drawing/2014/main" id="{5E038E5E-4907-D63A-34F5-8DB59AAE1C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51AE109-7028-AB50-9700-4D9A73C0C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Brighten The Corner Where You Are</a:t>
            </a:r>
          </a:p>
        </p:txBody>
      </p:sp>
    </p:spTree>
    <p:extLst>
      <p:ext uri="{BB962C8B-B14F-4D97-AF65-F5344CB8AC3E}">
        <p14:creationId xmlns:p14="http://schemas.microsoft.com/office/powerpoint/2010/main" val="90056526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re They That Do His Commandments_169_v2002">
            <a:extLst>
              <a:ext uri="{FF2B5EF4-FFF2-40B4-BE49-F238E27FC236}">
                <a16:creationId xmlns:a16="http://schemas.microsoft.com/office/drawing/2014/main" id="{C0373A24-051C-1ECD-B7BB-8F50BB2338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1E64E5C-0526-2ABF-1608-6AFCB824E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440260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re They That Do His Commandments_169_vC001">
            <a:extLst>
              <a:ext uri="{FF2B5EF4-FFF2-40B4-BE49-F238E27FC236}">
                <a16:creationId xmlns:a16="http://schemas.microsoft.com/office/drawing/2014/main" id="{1C914885-89E1-2242-F7DE-24CAE057FE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BF27BCC-C91E-4003-8C4C-55AE15DE3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3580946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re They That Do His Commandments_169_vC002">
            <a:extLst>
              <a:ext uri="{FF2B5EF4-FFF2-40B4-BE49-F238E27FC236}">
                <a16:creationId xmlns:a16="http://schemas.microsoft.com/office/drawing/2014/main" id="{332CB284-8BD0-34DD-10DF-6162048BD8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312C528-76F1-74BB-26CA-E7F00EF9A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1918416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114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2025-02-07T19:41:38Z</dcterms:modified>
  <cp:category>PDHymns</cp:category>
</cp:coreProperties>
</file>