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Beyond This Land Of Parting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08594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M. B.C. Slade (1876)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Dr. A. B. Everett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3001">
            <a:extLst>
              <a:ext uri="{FF2B5EF4-FFF2-40B4-BE49-F238E27FC236}">
                <a16:creationId xmlns:a16="http://schemas.microsoft.com/office/drawing/2014/main" id="{B172C89F-862C-897F-A62A-EE0A617B81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37DC6D-2763-BC50-B7E5-3EE9D6F07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Beyond This Land Of Parting</a:t>
            </a:r>
          </a:p>
        </p:txBody>
      </p:sp>
    </p:spTree>
    <p:extLst>
      <p:ext uri="{BB962C8B-B14F-4D97-AF65-F5344CB8AC3E}">
        <p14:creationId xmlns:p14="http://schemas.microsoft.com/office/powerpoint/2010/main" val="10419470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3002">
            <a:extLst>
              <a:ext uri="{FF2B5EF4-FFF2-40B4-BE49-F238E27FC236}">
                <a16:creationId xmlns:a16="http://schemas.microsoft.com/office/drawing/2014/main" id="{962F3F90-2AB6-A98E-EF2D-D8706A97F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9BDDAF-2E44-9EEF-CE2D-36C356201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2560700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C001">
            <a:extLst>
              <a:ext uri="{FF2B5EF4-FFF2-40B4-BE49-F238E27FC236}">
                <a16:creationId xmlns:a16="http://schemas.microsoft.com/office/drawing/2014/main" id="{BD2F6614-4FC4-A526-0FA1-EF228BC9B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491184-7F4D-73BD-15E0-B6F7B704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177943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C002">
            <a:extLst>
              <a:ext uri="{FF2B5EF4-FFF2-40B4-BE49-F238E27FC236}">
                <a16:creationId xmlns:a16="http://schemas.microsoft.com/office/drawing/2014/main" id="{F285B085-9306-9D64-D73E-654821BD4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AA88BA-58E9-FE88-9CA4-03C5776CF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351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1001">
            <a:extLst>
              <a:ext uri="{FF2B5EF4-FFF2-40B4-BE49-F238E27FC236}">
                <a16:creationId xmlns:a16="http://schemas.microsoft.com/office/drawing/2014/main" id="{4E2E85C0-4A80-9A97-24AB-92AED6623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Beyond This Land Of Parting</a:t>
            </a:r>
          </a:p>
        </p:txBody>
      </p:sp>
    </p:spTree>
    <p:extLst>
      <p:ext uri="{BB962C8B-B14F-4D97-AF65-F5344CB8AC3E}">
        <p14:creationId xmlns:p14="http://schemas.microsoft.com/office/powerpoint/2010/main" val="33393986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1002">
            <a:extLst>
              <a:ext uri="{FF2B5EF4-FFF2-40B4-BE49-F238E27FC236}">
                <a16:creationId xmlns:a16="http://schemas.microsoft.com/office/drawing/2014/main" id="{3781D165-EAD8-3BC1-49D6-9B31563C3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316715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C001">
            <a:extLst>
              <a:ext uri="{FF2B5EF4-FFF2-40B4-BE49-F238E27FC236}">
                <a16:creationId xmlns:a16="http://schemas.microsoft.com/office/drawing/2014/main" id="{62B71DCE-6B97-E21D-71A8-6F6DE3936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2A4E40-28C2-A6CF-FED0-E83051F7F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558794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C002">
            <a:extLst>
              <a:ext uri="{FF2B5EF4-FFF2-40B4-BE49-F238E27FC236}">
                <a16:creationId xmlns:a16="http://schemas.microsoft.com/office/drawing/2014/main" id="{B1AEE87D-9CD6-0010-9C03-138035D57A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016184-D599-F17F-11CA-5BD98A84E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721057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2001">
            <a:extLst>
              <a:ext uri="{FF2B5EF4-FFF2-40B4-BE49-F238E27FC236}">
                <a16:creationId xmlns:a16="http://schemas.microsoft.com/office/drawing/2014/main" id="{25825F4A-BC5C-D827-EBDD-EB740F7F25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14A488-AAF5-1BA9-6E6F-A58BB0229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Beyond This Land Of Parting</a:t>
            </a:r>
          </a:p>
        </p:txBody>
      </p:sp>
    </p:spTree>
    <p:extLst>
      <p:ext uri="{BB962C8B-B14F-4D97-AF65-F5344CB8AC3E}">
        <p14:creationId xmlns:p14="http://schemas.microsoft.com/office/powerpoint/2010/main" val="38943475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2002">
            <a:extLst>
              <a:ext uri="{FF2B5EF4-FFF2-40B4-BE49-F238E27FC236}">
                <a16:creationId xmlns:a16="http://schemas.microsoft.com/office/drawing/2014/main" id="{B8625871-EB72-50B5-FDE5-E207498FA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093C81-F186-CD0D-31EC-33A68366C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900921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C001">
            <a:extLst>
              <a:ext uri="{FF2B5EF4-FFF2-40B4-BE49-F238E27FC236}">
                <a16:creationId xmlns:a16="http://schemas.microsoft.com/office/drawing/2014/main" id="{391DFD83-22A1-1BD6-1608-3611835018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82AEBB-AC63-F1CE-4DDF-48CB033BB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821871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yond This Land Of Parting_169_vC002">
            <a:extLst>
              <a:ext uri="{FF2B5EF4-FFF2-40B4-BE49-F238E27FC236}">
                <a16:creationId xmlns:a16="http://schemas.microsoft.com/office/drawing/2014/main" id="{D0475EB4-D5F2-4791-4F7C-9B25B3765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088E72-C449-9094-C046-CADC0C608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641966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2025-02-07T19:14:23Z</dcterms:modified>
  <cp:category>PDHymns</cp:category>
</cp:coreProperties>
</file>