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007" y="392113"/>
            <a:ext cx="95699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Are You Coming To Jesus Tonight?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0971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337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F. Brown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E. Hawes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3001">
            <a:extLst>
              <a:ext uri="{FF2B5EF4-FFF2-40B4-BE49-F238E27FC236}">
                <a16:creationId xmlns:a16="http://schemas.microsoft.com/office/drawing/2014/main" id="{1467E24C-0673-95B2-973B-CFAD913F1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57C662-41F6-1B0E-8279-7CCFBF18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20797099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3002">
            <a:extLst>
              <a:ext uri="{FF2B5EF4-FFF2-40B4-BE49-F238E27FC236}">
                <a16:creationId xmlns:a16="http://schemas.microsoft.com/office/drawing/2014/main" id="{4D986306-3C04-DF5C-899E-4E9D060C1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CE8D22-150E-B234-4A45-38B6E112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571350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1">
            <a:extLst>
              <a:ext uri="{FF2B5EF4-FFF2-40B4-BE49-F238E27FC236}">
                <a16:creationId xmlns:a16="http://schemas.microsoft.com/office/drawing/2014/main" id="{4916572C-A4BE-A3DA-8683-E5A808E27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80F559-4D99-BC98-B1D3-B1F997F06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968950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A1B4076C-9C1C-D645-8097-EE3D5EA000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28E361-2CAD-8ACB-9061-3D0AC6B00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4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1001">
            <a:extLst>
              <a:ext uri="{FF2B5EF4-FFF2-40B4-BE49-F238E27FC236}">
                <a16:creationId xmlns:a16="http://schemas.microsoft.com/office/drawing/2014/main" id="{4E9264FA-8D78-21FE-095D-FDDC938A1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34755338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1002">
            <a:extLst>
              <a:ext uri="{FF2B5EF4-FFF2-40B4-BE49-F238E27FC236}">
                <a16:creationId xmlns:a16="http://schemas.microsoft.com/office/drawing/2014/main" id="{8443A478-8255-61E4-65EB-AA7371A52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7818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1">
            <a:extLst>
              <a:ext uri="{FF2B5EF4-FFF2-40B4-BE49-F238E27FC236}">
                <a16:creationId xmlns:a16="http://schemas.microsoft.com/office/drawing/2014/main" id="{531D3DB0-6664-36B0-64D8-20FA16D9F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6E20EF-D7B1-1DBC-7E1F-F8CE42F5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981870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0A68A21B-7D3C-290B-5544-6332D5F4F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94ABC-CE50-D4E0-128E-7A413B4F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611946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2001">
            <a:extLst>
              <a:ext uri="{FF2B5EF4-FFF2-40B4-BE49-F238E27FC236}">
                <a16:creationId xmlns:a16="http://schemas.microsoft.com/office/drawing/2014/main" id="{5FB94C2C-3CC9-B672-0A63-C0A77F9CD7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0821C8-0549-CC71-36F0-3503D710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Are You Coming To Jesus Tonight?</a:t>
            </a:r>
          </a:p>
        </p:txBody>
      </p:sp>
    </p:spTree>
    <p:extLst>
      <p:ext uri="{BB962C8B-B14F-4D97-AF65-F5344CB8AC3E}">
        <p14:creationId xmlns:p14="http://schemas.microsoft.com/office/powerpoint/2010/main" val="30844731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2002">
            <a:extLst>
              <a:ext uri="{FF2B5EF4-FFF2-40B4-BE49-F238E27FC236}">
                <a16:creationId xmlns:a16="http://schemas.microsoft.com/office/drawing/2014/main" id="{627063E2-3A2F-E82B-3FA8-D90890A73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D66608-18DD-62D8-C7FC-D3D3A644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486356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1">
            <a:extLst>
              <a:ext uri="{FF2B5EF4-FFF2-40B4-BE49-F238E27FC236}">
                <a16:creationId xmlns:a16="http://schemas.microsoft.com/office/drawing/2014/main" id="{ECD77FA2-45FC-5839-E6A6-7DB0BD1A4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1056B6-EC27-CE4D-1FE5-AF45DF89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927835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Coming To Jesus Tonight_169_vC002">
            <a:extLst>
              <a:ext uri="{FF2B5EF4-FFF2-40B4-BE49-F238E27FC236}">
                <a16:creationId xmlns:a16="http://schemas.microsoft.com/office/drawing/2014/main" id="{CD067E63-78DA-EF80-F37E-A0BA136B30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CB133D-D2D4-3E03-C186-032721F43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770945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2025-02-05T21:01:56Z</dcterms:modified>
  <cp:category>PDHymns</cp:category>
</cp:coreProperties>
</file>