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Angry Words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(Love One Another)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5929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1967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Sunday School Teacher (1867), </a:t>
                      </a: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st.</a:t>
                      </a: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3 by Betty Bender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H. R. Palmer (1867), Arr. by Will W. Slater (1944)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black and white text&#10;&#10;Description automatically generated">
            <a:extLst>
              <a:ext uri="{FF2B5EF4-FFF2-40B4-BE49-F238E27FC236}">
                <a16:creationId xmlns:a16="http://schemas.microsoft.com/office/drawing/2014/main" id="{C73299C3-A95E-4B61-6AAC-78AD3C7A0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09B595D-A5DC-3B62-1D76-67FADA65E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142893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heet of music with black and white text&#10;&#10;Description automatically generated">
            <a:extLst>
              <a:ext uri="{FF2B5EF4-FFF2-40B4-BE49-F238E27FC236}">
                <a16:creationId xmlns:a16="http://schemas.microsoft.com/office/drawing/2014/main" id="{F626C7A9-90AC-8914-B23D-D76516403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Angry Words</a:t>
            </a:r>
          </a:p>
        </p:txBody>
      </p:sp>
    </p:spTree>
    <p:extLst>
      <p:ext uri="{BB962C8B-B14F-4D97-AF65-F5344CB8AC3E}">
        <p14:creationId xmlns:p14="http://schemas.microsoft.com/office/powerpoint/2010/main" val="37310181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heet music with black text&#10;&#10;Description automatically generated">
            <a:extLst>
              <a:ext uri="{FF2B5EF4-FFF2-40B4-BE49-F238E27FC236}">
                <a16:creationId xmlns:a16="http://schemas.microsoft.com/office/drawing/2014/main" id="{A182F855-4B16-A9EB-307B-3D54E1F6A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CE530AB-BBE1-352B-D801-2F545CB13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44889699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black and white text&#10;&#10;Description automatically generated">
            <a:extLst>
              <a:ext uri="{FF2B5EF4-FFF2-40B4-BE49-F238E27FC236}">
                <a16:creationId xmlns:a16="http://schemas.microsoft.com/office/drawing/2014/main" id="{80D16BC8-DFC6-8B2A-FDC8-A23767A94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ED3EC78-AEB3-6D58-B1C3-9AE869AB4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70393050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notes&#10;&#10;Description automatically generated">
            <a:extLst>
              <a:ext uri="{FF2B5EF4-FFF2-40B4-BE49-F238E27FC236}">
                <a16:creationId xmlns:a16="http://schemas.microsoft.com/office/drawing/2014/main" id="{1E589DDF-6DD1-6CBD-4C1B-A805E4ECD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10A4FB2-9B2F-9286-A92F-9D67CFFE2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Angry Words</a:t>
            </a:r>
          </a:p>
        </p:txBody>
      </p:sp>
    </p:spTree>
    <p:extLst>
      <p:ext uri="{BB962C8B-B14F-4D97-AF65-F5344CB8AC3E}">
        <p14:creationId xmlns:p14="http://schemas.microsoft.com/office/powerpoint/2010/main" val="8381956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81B30EF9-677F-882D-B97B-642003288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pic>
        <p:nvPicPr>
          <p:cNvPr id="3" name="Picture 2" descr="A sheet music with black text&#10;&#10;Description automatically generated">
            <a:extLst>
              <a:ext uri="{FF2B5EF4-FFF2-40B4-BE49-F238E27FC236}">
                <a16:creationId xmlns:a16="http://schemas.microsoft.com/office/drawing/2014/main" id="{BF9CB9B9-28E0-07F7-E428-E432AC48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4741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black and white text&#10;&#10;Description automatically generated">
            <a:extLst>
              <a:ext uri="{FF2B5EF4-FFF2-40B4-BE49-F238E27FC236}">
                <a16:creationId xmlns:a16="http://schemas.microsoft.com/office/drawing/2014/main" id="{5747D471-2563-A1F3-3AD4-FBE4460A0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1682A53-A646-E0E8-ACC5-43D15C210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7346131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notes&#10;&#10;Description automatically generated">
            <a:extLst>
              <a:ext uri="{FF2B5EF4-FFF2-40B4-BE49-F238E27FC236}">
                <a16:creationId xmlns:a16="http://schemas.microsoft.com/office/drawing/2014/main" id="{68B974CA-ADCE-FAF8-B534-CBAC0EB5B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ACE91FA-EB76-9B28-82F8-02C79FB5C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Angry Words</a:t>
            </a:r>
          </a:p>
        </p:txBody>
      </p:sp>
    </p:spTree>
    <p:extLst>
      <p:ext uri="{BB962C8B-B14F-4D97-AF65-F5344CB8AC3E}">
        <p14:creationId xmlns:p14="http://schemas.microsoft.com/office/powerpoint/2010/main" val="262188863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>
            <a:extLst>
              <a:ext uri="{FF2B5EF4-FFF2-40B4-BE49-F238E27FC236}">
                <a16:creationId xmlns:a16="http://schemas.microsoft.com/office/drawing/2014/main" id="{B1BD50A4-7432-9B5C-D877-88114BDBB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pic>
        <p:nvPicPr>
          <p:cNvPr id="3" name="Picture 2" descr="A sheet music with black text&#10;&#10;Description automatically generated">
            <a:extLst>
              <a:ext uri="{FF2B5EF4-FFF2-40B4-BE49-F238E27FC236}">
                <a16:creationId xmlns:a16="http://schemas.microsoft.com/office/drawing/2014/main" id="{DA87B526-E104-9D6F-C23C-EAD486BB7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6895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115</TotalTime>
  <Words>111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2025-01-31T22:25:57Z</dcterms:modified>
  <cp:category>PDHymns</cp:category>
</cp:coreProperties>
</file>