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America The Beautiful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6353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C/G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40118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Katherine Lee Bates (1893)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Samuel A. Ward (1882)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erica The Beautiful_169_v1001">
            <a:extLst>
              <a:ext uri="{FF2B5EF4-FFF2-40B4-BE49-F238E27FC236}">
                <a16:creationId xmlns:a16="http://schemas.microsoft.com/office/drawing/2014/main" id="{AC253C5B-1203-F420-7150-D3FC64735E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America The Beautiful</a:t>
            </a:r>
          </a:p>
        </p:txBody>
      </p:sp>
    </p:spTree>
    <p:extLst>
      <p:ext uri="{BB962C8B-B14F-4D97-AF65-F5344CB8AC3E}">
        <p14:creationId xmlns:p14="http://schemas.microsoft.com/office/powerpoint/2010/main" val="28768802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erica The Beautiful_169_v1002">
            <a:extLst>
              <a:ext uri="{FF2B5EF4-FFF2-40B4-BE49-F238E27FC236}">
                <a16:creationId xmlns:a16="http://schemas.microsoft.com/office/drawing/2014/main" id="{AAB3CF65-FDB7-A8D1-F214-8BD51DD5D2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475076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erica The Beautiful_169_v2001">
            <a:extLst>
              <a:ext uri="{FF2B5EF4-FFF2-40B4-BE49-F238E27FC236}">
                <a16:creationId xmlns:a16="http://schemas.microsoft.com/office/drawing/2014/main" id="{02C93A91-CDAF-27F5-91A4-460A5E390A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8BE40DC-2680-D157-90AE-38D9EC4AC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America The Beautiful</a:t>
            </a:r>
          </a:p>
        </p:txBody>
      </p:sp>
    </p:spTree>
    <p:extLst>
      <p:ext uri="{BB962C8B-B14F-4D97-AF65-F5344CB8AC3E}">
        <p14:creationId xmlns:p14="http://schemas.microsoft.com/office/powerpoint/2010/main" val="97350081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erica The Beautiful_169_v2002">
            <a:extLst>
              <a:ext uri="{FF2B5EF4-FFF2-40B4-BE49-F238E27FC236}">
                <a16:creationId xmlns:a16="http://schemas.microsoft.com/office/drawing/2014/main" id="{FAFD3111-DF6E-E531-551F-2279DB51FF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4C95449-6675-B6AE-1433-692EBC2EA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34341129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erica The Beautiful_169_v3001">
            <a:extLst>
              <a:ext uri="{FF2B5EF4-FFF2-40B4-BE49-F238E27FC236}">
                <a16:creationId xmlns:a16="http://schemas.microsoft.com/office/drawing/2014/main" id="{0A7A095F-1E75-88FE-CC09-1AAE648204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27A2C08-C8B9-4B2E-3B10-9A8EC4E76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America The Beautiful</a:t>
            </a:r>
          </a:p>
        </p:txBody>
      </p:sp>
    </p:spTree>
    <p:extLst>
      <p:ext uri="{BB962C8B-B14F-4D97-AF65-F5344CB8AC3E}">
        <p14:creationId xmlns:p14="http://schemas.microsoft.com/office/powerpoint/2010/main" val="289993431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erica The Beautiful_169_v3002">
            <a:extLst>
              <a:ext uri="{FF2B5EF4-FFF2-40B4-BE49-F238E27FC236}">
                <a16:creationId xmlns:a16="http://schemas.microsoft.com/office/drawing/2014/main" id="{433FC0E4-ABB5-CB12-BD93-43458F7B37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9BF08CD-8C7D-2C2E-9850-4EE08C798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5723760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erica The Beautiful_169_v4001">
            <a:extLst>
              <a:ext uri="{FF2B5EF4-FFF2-40B4-BE49-F238E27FC236}">
                <a16:creationId xmlns:a16="http://schemas.microsoft.com/office/drawing/2014/main" id="{D9D6FFB1-9071-A69C-82AD-C3E7288368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C80B2D9-313B-A96F-C7F8-702305DE1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America The Beautiful</a:t>
            </a:r>
          </a:p>
        </p:txBody>
      </p:sp>
    </p:spTree>
    <p:extLst>
      <p:ext uri="{BB962C8B-B14F-4D97-AF65-F5344CB8AC3E}">
        <p14:creationId xmlns:p14="http://schemas.microsoft.com/office/powerpoint/2010/main" val="399362614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erica The Beautiful_169_v4002">
            <a:extLst>
              <a:ext uri="{FF2B5EF4-FFF2-40B4-BE49-F238E27FC236}">
                <a16:creationId xmlns:a16="http://schemas.microsoft.com/office/drawing/2014/main" id="{C28B0805-4C8E-70D0-6C0D-A7280F8DA8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C1EDA69-F3A4-3CC3-9781-ACADED48A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772813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128</TotalTime>
  <Words>92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2025-02-05T18:12:43Z</dcterms:modified>
  <cp:category>PDHymns</cp:category>
</cp:coreProperties>
</file>