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Amazing Grace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NEW BRITAIN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8277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06097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 Newton (1779)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Early American Melody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ing Grace_169_v5001">
            <a:extLst>
              <a:ext uri="{FF2B5EF4-FFF2-40B4-BE49-F238E27FC236}">
                <a16:creationId xmlns:a16="http://schemas.microsoft.com/office/drawing/2014/main" id="{3C46E92D-4E50-5076-403B-BC10A235D7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315625-682B-78C0-EA0B-B0F858F8D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Amazing Grace</a:t>
            </a:r>
          </a:p>
        </p:txBody>
      </p:sp>
    </p:spTree>
    <p:extLst>
      <p:ext uri="{BB962C8B-B14F-4D97-AF65-F5344CB8AC3E}">
        <p14:creationId xmlns:p14="http://schemas.microsoft.com/office/powerpoint/2010/main" val="27265207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ing Grace_169_v5002">
            <a:extLst>
              <a:ext uri="{FF2B5EF4-FFF2-40B4-BE49-F238E27FC236}">
                <a16:creationId xmlns:a16="http://schemas.microsoft.com/office/drawing/2014/main" id="{0C48A1C1-3DF2-B7CD-AB96-4D42A2BF17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2E8F52E-6AE8-1194-4DA2-F30AB6FAC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39873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ing Grace_169_v1001">
            <a:extLst>
              <a:ext uri="{FF2B5EF4-FFF2-40B4-BE49-F238E27FC236}">
                <a16:creationId xmlns:a16="http://schemas.microsoft.com/office/drawing/2014/main" id="{16655A02-85E7-E00F-62B0-E2DA16D742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Amazing Grace</a:t>
            </a:r>
          </a:p>
        </p:txBody>
      </p:sp>
    </p:spTree>
    <p:extLst>
      <p:ext uri="{BB962C8B-B14F-4D97-AF65-F5344CB8AC3E}">
        <p14:creationId xmlns:p14="http://schemas.microsoft.com/office/powerpoint/2010/main" val="354493087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ing Grace_169_v1002">
            <a:extLst>
              <a:ext uri="{FF2B5EF4-FFF2-40B4-BE49-F238E27FC236}">
                <a16:creationId xmlns:a16="http://schemas.microsoft.com/office/drawing/2014/main" id="{7BA7CA15-6B38-5480-D56C-40955A15E8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3589364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ing Grace_169_v2001">
            <a:extLst>
              <a:ext uri="{FF2B5EF4-FFF2-40B4-BE49-F238E27FC236}">
                <a16:creationId xmlns:a16="http://schemas.microsoft.com/office/drawing/2014/main" id="{10F452A6-C7FA-95A5-807E-84047F6B64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A86BC04-3A47-EBBC-3F95-33E5AAA55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Amazing Grace</a:t>
            </a:r>
          </a:p>
        </p:txBody>
      </p:sp>
    </p:spTree>
    <p:extLst>
      <p:ext uri="{BB962C8B-B14F-4D97-AF65-F5344CB8AC3E}">
        <p14:creationId xmlns:p14="http://schemas.microsoft.com/office/powerpoint/2010/main" val="258267510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ing Grace_169_v2002">
            <a:extLst>
              <a:ext uri="{FF2B5EF4-FFF2-40B4-BE49-F238E27FC236}">
                <a16:creationId xmlns:a16="http://schemas.microsoft.com/office/drawing/2014/main" id="{88FA7AD6-C9F4-7FE6-E325-2DEAB0EA91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6B4BA2B-6F7C-8344-1012-E1A79B940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2769149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ing Grace_169_v3001">
            <a:extLst>
              <a:ext uri="{FF2B5EF4-FFF2-40B4-BE49-F238E27FC236}">
                <a16:creationId xmlns:a16="http://schemas.microsoft.com/office/drawing/2014/main" id="{96AF1F44-3EEF-D411-5BC2-6EF0ECB4EB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EA7C74-0691-CB54-9D18-457BD7E1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Amazing Grace</a:t>
            </a:r>
          </a:p>
        </p:txBody>
      </p:sp>
    </p:spTree>
    <p:extLst>
      <p:ext uri="{BB962C8B-B14F-4D97-AF65-F5344CB8AC3E}">
        <p14:creationId xmlns:p14="http://schemas.microsoft.com/office/powerpoint/2010/main" val="359347460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ing Grace_169_v3002">
            <a:extLst>
              <a:ext uri="{FF2B5EF4-FFF2-40B4-BE49-F238E27FC236}">
                <a16:creationId xmlns:a16="http://schemas.microsoft.com/office/drawing/2014/main" id="{E597A6F3-BDF2-B3F1-3262-7DEF7A5634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8713115-B560-AE35-2D37-6331E51A8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3238753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ing Grace_169_v4001">
            <a:extLst>
              <a:ext uri="{FF2B5EF4-FFF2-40B4-BE49-F238E27FC236}">
                <a16:creationId xmlns:a16="http://schemas.microsoft.com/office/drawing/2014/main" id="{F4EEC7BA-AFE0-7CF5-599E-14082D6FEF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CA5AF91-C392-99FE-8D08-0B5C21D5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Amazing Grace</a:t>
            </a:r>
          </a:p>
        </p:txBody>
      </p:sp>
    </p:spTree>
    <p:extLst>
      <p:ext uri="{BB962C8B-B14F-4D97-AF65-F5344CB8AC3E}">
        <p14:creationId xmlns:p14="http://schemas.microsoft.com/office/powerpoint/2010/main" val="43017207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ing Grace_169_v4002">
            <a:extLst>
              <a:ext uri="{FF2B5EF4-FFF2-40B4-BE49-F238E27FC236}">
                <a16:creationId xmlns:a16="http://schemas.microsoft.com/office/drawing/2014/main" id="{254A9294-0AD3-E6D2-0A39-14673A594B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E077519-93B5-15D1-AE59-ED739EA3F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05801715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94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2025-02-06T17:05:02Z</dcterms:modified>
  <cp:category>PDHymns</cp:category>
</cp:coreProperties>
</file>