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To Jesus I Surrender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 Surrender All)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3/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4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2248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. W. Van De Venter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1001">
            <a:extLst>
              <a:ext uri="{FF2B5EF4-FFF2-40B4-BE49-F238E27FC236}">
                <a16:creationId xmlns:a16="http://schemas.microsoft.com/office/drawing/2014/main" id="{C4B5BE22-C269-4017-88D4-80D0B0A665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8038887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90A0C6A6-763A-EA15-25F7-2B976735CC7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80802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2001">
            <a:extLst>
              <a:ext uri="{FF2B5EF4-FFF2-40B4-BE49-F238E27FC236}">
                <a16:creationId xmlns:a16="http://schemas.microsoft.com/office/drawing/2014/main" id="{A922796C-D70E-4EA0-4C8E-B23B334BE0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8B6385-ABFF-4D19-2DEC-4BCAFBD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9357534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DE568615-8583-351A-F5E2-D835742F8B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B56AE79-3B63-764B-7695-850DB148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19074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2D986AFF-8A86-B91E-979B-F2BD33D16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06A9CBF-DD01-45C2-C1DC-B51FFA8B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4403911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A2932DE4-E8E8-4D19-AA4F-F25C4736078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E518E-8658-7A22-4237-A8D582E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434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102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2025-01-31T02:44:45Z</dcterms:modified>
  <cp:category>PDHymns</cp:category>
</cp:coreProperties>
</file>