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People That On Earth Do Dwell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OLD HUNDRETH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A/A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0869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048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Psalm 100, Arr. by William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Hethe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(1560)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Louis Bourgeois’ 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Geneva </a:t>
                      </a:r>
                      <a:r>
                        <a:rPr lang="fr-FR" sz="18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Psalter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(1551)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3of4001">
            <a:extLst>
              <a:ext uri="{FF2B5EF4-FFF2-40B4-BE49-F238E27FC236}">
                <a16:creationId xmlns:a16="http://schemas.microsoft.com/office/drawing/2014/main" id="{28D74C76-378F-6B5E-1472-1E8085608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A55563-758D-7E16-E5C2-5E5A9C87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29370259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3of4002">
            <a:extLst>
              <a:ext uri="{FF2B5EF4-FFF2-40B4-BE49-F238E27FC236}">
                <a16:creationId xmlns:a16="http://schemas.microsoft.com/office/drawing/2014/main" id="{1DCEC971-5E37-EB51-FC8E-E71329B81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8E3BEF-D667-4EA1-B0F1-9AB048CC4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263501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B594F5F2-2FBE-8AC5-AE05-6540B51A5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A07717-2FBA-D72E-28D3-D24B3355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607872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8CC9EB5A-747A-3A06-1483-953C93825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705743-E032-BB9D-F646-B3D422A1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805018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4of4001">
            <a:extLst>
              <a:ext uri="{FF2B5EF4-FFF2-40B4-BE49-F238E27FC236}">
                <a16:creationId xmlns:a16="http://schemas.microsoft.com/office/drawing/2014/main" id="{E111CA47-FC47-3562-194A-C7653E834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FAB8DF-3468-89A0-F578-1FB29849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5084707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4of4002">
            <a:extLst>
              <a:ext uri="{FF2B5EF4-FFF2-40B4-BE49-F238E27FC236}">
                <a16:creationId xmlns:a16="http://schemas.microsoft.com/office/drawing/2014/main" id="{F7D5ED83-3825-8B0D-5195-A72D9E3A6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86EA7E-E04A-9FF1-1D9E-063929AB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55450169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6FD837E7-2C68-8696-7A63-72888E7FF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9BFFE1-5A0E-4266-034C-5149A791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594391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A8E319E0-7863-7F38-5D9F-5C5E7636F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4285C4-7FC6-2B62-8F89-3823C919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2203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1001">
            <a:extLst>
              <a:ext uri="{FF2B5EF4-FFF2-40B4-BE49-F238E27FC236}">
                <a16:creationId xmlns:a16="http://schemas.microsoft.com/office/drawing/2014/main" id="{EC4EAD12-C033-5FC3-90ED-AB1359344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0908400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1002">
            <a:extLst>
              <a:ext uri="{FF2B5EF4-FFF2-40B4-BE49-F238E27FC236}">
                <a16:creationId xmlns:a16="http://schemas.microsoft.com/office/drawing/2014/main" id="{81A9DBE0-3B39-399E-BD10-0E8159C47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97159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59D80669-F6D3-66A6-AB10-540422B32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C92A4D-C50E-8B39-F02D-2893FBEA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50624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714EF100-0BF4-2B94-9444-ADD34BC1E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ECCCE2-0DBF-CD1F-E46B-79F91CA4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210028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2001">
            <a:extLst>
              <a:ext uri="{FF2B5EF4-FFF2-40B4-BE49-F238E27FC236}">
                <a16:creationId xmlns:a16="http://schemas.microsoft.com/office/drawing/2014/main" id="{30E11C22-4FE1-7095-25AD-E174134C36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419B92-F2EA-0CB0-25AE-3FDAB1A4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People That On Earth Do Dwell</a:t>
            </a:r>
          </a:p>
        </p:txBody>
      </p:sp>
    </p:spTree>
    <p:extLst>
      <p:ext uri="{BB962C8B-B14F-4D97-AF65-F5344CB8AC3E}">
        <p14:creationId xmlns:p14="http://schemas.microsoft.com/office/powerpoint/2010/main" val="32792824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2002">
            <a:extLst>
              <a:ext uri="{FF2B5EF4-FFF2-40B4-BE49-F238E27FC236}">
                <a16:creationId xmlns:a16="http://schemas.microsoft.com/office/drawing/2014/main" id="{E28E6FBE-0308-EE00-0355-AF48C22C7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4736F8-2900-30DB-2D0A-39AB2DA3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56433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1">
            <a:extLst>
              <a:ext uri="{FF2B5EF4-FFF2-40B4-BE49-F238E27FC236}">
                <a16:creationId xmlns:a16="http://schemas.microsoft.com/office/drawing/2014/main" id="{79660C0E-F6CD-1488-533C-C7E40B1CA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DAFC98-5C09-619B-4954-7BB9870D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015360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People That On Earth Do Dwell_169_vC002">
            <a:extLst>
              <a:ext uri="{FF2B5EF4-FFF2-40B4-BE49-F238E27FC236}">
                <a16:creationId xmlns:a16="http://schemas.microsoft.com/office/drawing/2014/main" id="{277B561D-DFA5-02AB-6C94-B4700B65A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6BF0A9-08FE-19CB-9EBE-7316FEFE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10561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147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2025-02-04T01:51:33Z</dcterms:modified>
  <cp:category>PDHymns</cp:category>
</cp:coreProperties>
</file>