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All Hail The Power Of Jesus’ Name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CORONATION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CM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7171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7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83533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Edward Perronet (1780), Adapt. John Rippon (1787)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Oliver Holden (1793)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3o7003">
            <a:extLst>
              <a:ext uri="{FF2B5EF4-FFF2-40B4-BE49-F238E27FC236}">
                <a16:creationId xmlns:a16="http://schemas.microsoft.com/office/drawing/2014/main" id="{142B9E3C-F1A1-439E-60E7-49D7DDEEBF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D9C6B3-260B-E9ED-10DB-AA63914E0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75598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4o7001">
            <a:extLst>
              <a:ext uri="{FF2B5EF4-FFF2-40B4-BE49-F238E27FC236}">
                <a16:creationId xmlns:a16="http://schemas.microsoft.com/office/drawing/2014/main" id="{BF61C7AD-AB9F-27A9-6D45-0BBF53A73F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7439A80-141B-16AE-C6C6-80150B447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All Hail The Power Of Jesus’ Name</a:t>
            </a:r>
          </a:p>
        </p:txBody>
      </p:sp>
    </p:spTree>
    <p:extLst>
      <p:ext uri="{BB962C8B-B14F-4D97-AF65-F5344CB8AC3E}">
        <p14:creationId xmlns:p14="http://schemas.microsoft.com/office/powerpoint/2010/main" val="18089453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4o7002">
            <a:extLst>
              <a:ext uri="{FF2B5EF4-FFF2-40B4-BE49-F238E27FC236}">
                <a16:creationId xmlns:a16="http://schemas.microsoft.com/office/drawing/2014/main" id="{ADD637B8-C2F5-0992-832C-E14541A0FC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5DE7C62-561A-046F-AE25-CD1B34D75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66737275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4o7003">
            <a:extLst>
              <a:ext uri="{FF2B5EF4-FFF2-40B4-BE49-F238E27FC236}">
                <a16:creationId xmlns:a16="http://schemas.microsoft.com/office/drawing/2014/main" id="{16A8A1B4-036E-084F-17C8-34C0F7DF64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5F8CE19-787A-45F1-DC4D-5FC472EBF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60206236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5o7001">
            <a:extLst>
              <a:ext uri="{FF2B5EF4-FFF2-40B4-BE49-F238E27FC236}">
                <a16:creationId xmlns:a16="http://schemas.microsoft.com/office/drawing/2014/main" id="{8217D63B-B35E-220A-B44F-73C4F30A6C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D3550F9-CA57-2566-2134-75E7F2574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All Hail The Power Of Jesus’ Name</a:t>
            </a:r>
          </a:p>
        </p:txBody>
      </p:sp>
    </p:spTree>
    <p:extLst>
      <p:ext uri="{BB962C8B-B14F-4D97-AF65-F5344CB8AC3E}">
        <p14:creationId xmlns:p14="http://schemas.microsoft.com/office/powerpoint/2010/main" val="203578012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5o7002">
            <a:extLst>
              <a:ext uri="{FF2B5EF4-FFF2-40B4-BE49-F238E27FC236}">
                <a16:creationId xmlns:a16="http://schemas.microsoft.com/office/drawing/2014/main" id="{24EE9E5F-16AF-600F-2BB7-C3751E8224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6382679-B3DA-338D-CF48-BA2D9A4E6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310499569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5o7003">
            <a:extLst>
              <a:ext uri="{FF2B5EF4-FFF2-40B4-BE49-F238E27FC236}">
                <a16:creationId xmlns:a16="http://schemas.microsoft.com/office/drawing/2014/main" id="{38B771FF-C40D-9CF8-8654-26313576B4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264808C-3F83-7FE5-DB09-97DEED85A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261437963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6o7001">
            <a:extLst>
              <a:ext uri="{FF2B5EF4-FFF2-40B4-BE49-F238E27FC236}">
                <a16:creationId xmlns:a16="http://schemas.microsoft.com/office/drawing/2014/main" id="{68EBC740-DC71-C97B-3515-14CF50A705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16FAF05-1B58-605A-6FB6-42196A137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6 ~ All Hail The Power Of Jesus’ Name</a:t>
            </a:r>
          </a:p>
        </p:txBody>
      </p:sp>
    </p:spTree>
    <p:extLst>
      <p:ext uri="{BB962C8B-B14F-4D97-AF65-F5344CB8AC3E}">
        <p14:creationId xmlns:p14="http://schemas.microsoft.com/office/powerpoint/2010/main" val="201556143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6o7002">
            <a:extLst>
              <a:ext uri="{FF2B5EF4-FFF2-40B4-BE49-F238E27FC236}">
                <a16:creationId xmlns:a16="http://schemas.microsoft.com/office/drawing/2014/main" id="{6979772D-532F-6B89-865B-FE8A6008D3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ED75144-34F6-3B12-89F1-F28063B36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6</a:t>
            </a:r>
          </a:p>
        </p:txBody>
      </p:sp>
    </p:spTree>
    <p:extLst>
      <p:ext uri="{BB962C8B-B14F-4D97-AF65-F5344CB8AC3E}">
        <p14:creationId xmlns:p14="http://schemas.microsoft.com/office/powerpoint/2010/main" val="170028562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6o7003">
            <a:extLst>
              <a:ext uri="{FF2B5EF4-FFF2-40B4-BE49-F238E27FC236}">
                <a16:creationId xmlns:a16="http://schemas.microsoft.com/office/drawing/2014/main" id="{DF76B014-BB49-9D27-DE69-96FD00530E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74E81DC-7EA9-23BC-3D82-A7DAC640A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6</a:t>
            </a:r>
          </a:p>
        </p:txBody>
      </p:sp>
    </p:spTree>
    <p:extLst>
      <p:ext uri="{BB962C8B-B14F-4D97-AF65-F5344CB8AC3E}">
        <p14:creationId xmlns:p14="http://schemas.microsoft.com/office/powerpoint/2010/main" val="97016375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1001">
            <a:extLst>
              <a:ext uri="{FF2B5EF4-FFF2-40B4-BE49-F238E27FC236}">
                <a16:creationId xmlns:a16="http://schemas.microsoft.com/office/drawing/2014/main" id="{2784EE74-17CF-610F-9350-1085A7C7A5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All Hail The Power Of Jesus’ Name</a:t>
            </a:r>
          </a:p>
        </p:txBody>
      </p:sp>
    </p:spTree>
    <p:extLst>
      <p:ext uri="{BB962C8B-B14F-4D97-AF65-F5344CB8AC3E}">
        <p14:creationId xmlns:p14="http://schemas.microsoft.com/office/powerpoint/2010/main" val="110320263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7o7001">
            <a:extLst>
              <a:ext uri="{FF2B5EF4-FFF2-40B4-BE49-F238E27FC236}">
                <a16:creationId xmlns:a16="http://schemas.microsoft.com/office/drawing/2014/main" id="{34A3B3C1-5B88-F221-105A-946D3CE275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ED0FAFE-E927-EB5A-AA5B-9DAAD0BE6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7 ~ All Hail The Power Of Jesus’ Name</a:t>
            </a:r>
          </a:p>
        </p:txBody>
      </p:sp>
    </p:spTree>
    <p:extLst>
      <p:ext uri="{BB962C8B-B14F-4D97-AF65-F5344CB8AC3E}">
        <p14:creationId xmlns:p14="http://schemas.microsoft.com/office/powerpoint/2010/main" val="15051039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7o7002">
            <a:extLst>
              <a:ext uri="{FF2B5EF4-FFF2-40B4-BE49-F238E27FC236}">
                <a16:creationId xmlns:a16="http://schemas.microsoft.com/office/drawing/2014/main" id="{57A33AF7-A3C1-DDF3-53A4-EC1705A29C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4ED8185-45F7-E5B9-E87C-456814F15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7</a:t>
            </a:r>
          </a:p>
        </p:txBody>
      </p:sp>
    </p:spTree>
    <p:extLst>
      <p:ext uri="{BB962C8B-B14F-4D97-AF65-F5344CB8AC3E}">
        <p14:creationId xmlns:p14="http://schemas.microsoft.com/office/powerpoint/2010/main" val="308123628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7o7003">
            <a:extLst>
              <a:ext uri="{FF2B5EF4-FFF2-40B4-BE49-F238E27FC236}">
                <a16:creationId xmlns:a16="http://schemas.microsoft.com/office/drawing/2014/main" id="{577A89C6-628A-09CF-87CB-BACDD403E1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FCD4051-8A72-4717-ED34-3240A4C6A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7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848022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1002">
            <a:extLst>
              <a:ext uri="{FF2B5EF4-FFF2-40B4-BE49-F238E27FC236}">
                <a16:creationId xmlns:a16="http://schemas.microsoft.com/office/drawing/2014/main" id="{8D005012-8272-08B4-A96A-55BF84A0E6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0208789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1003">
            <a:extLst>
              <a:ext uri="{FF2B5EF4-FFF2-40B4-BE49-F238E27FC236}">
                <a16:creationId xmlns:a16="http://schemas.microsoft.com/office/drawing/2014/main" id="{8BFA1F62-19AD-B1A9-B080-96D9809086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C569FC0-D7FD-A4A6-21E1-B619B2CC2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247924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2o7001">
            <a:extLst>
              <a:ext uri="{FF2B5EF4-FFF2-40B4-BE49-F238E27FC236}">
                <a16:creationId xmlns:a16="http://schemas.microsoft.com/office/drawing/2014/main" id="{05B76AFE-673C-2F22-67F7-84FB1846D3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059D78B-0EAF-F6EE-CC7B-298249056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All Hail The Power Of Jesus’ Name</a:t>
            </a:r>
          </a:p>
        </p:txBody>
      </p:sp>
    </p:spTree>
    <p:extLst>
      <p:ext uri="{BB962C8B-B14F-4D97-AF65-F5344CB8AC3E}">
        <p14:creationId xmlns:p14="http://schemas.microsoft.com/office/powerpoint/2010/main" val="378153797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2o7002">
            <a:extLst>
              <a:ext uri="{FF2B5EF4-FFF2-40B4-BE49-F238E27FC236}">
                <a16:creationId xmlns:a16="http://schemas.microsoft.com/office/drawing/2014/main" id="{0D925B5D-1202-8CA3-1E7E-B76CEBD7B3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5B88B66C-1EB1-9719-FE48-99FB4D5A2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942716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2o7003">
            <a:extLst>
              <a:ext uri="{FF2B5EF4-FFF2-40B4-BE49-F238E27FC236}">
                <a16:creationId xmlns:a16="http://schemas.microsoft.com/office/drawing/2014/main" id="{DDBF1A3F-E4EE-DA08-2DA4-6D3AED1EB3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9CF20C0-491A-F3CB-F066-2EFAB7B51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1808204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3o7001">
            <a:extLst>
              <a:ext uri="{FF2B5EF4-FFF2-40B4-BE49-F238E27FC236}">
                <a16:creationId xmlns:a16="http://schemas.microsoft.com/office/drawing/2014/main" id="{DD9D1627-A472-5409-BCC2-B867361658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1317253-040E-AE60-232E-D31ACC911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All Hail The Power Of Jesus’ Name</a:t>
            </a:r>
          </a:p>
        </p:txBody>
      </p:sp>
    </p:spTree>
    <p:extLst>
      <p:ext uri="{BB962C8B-B14F-4D97-AF65-F5344CB8AC3E}">
        <p14:creationId xmlns:p14="http://schemas.microsoft.com/office/powerpoint/2010/main" val="209114557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1_v3o7002">
            <a:extLst>
              <a:ext uri="{FF2B5EF4-FFF2-40B4-BE49-F238E27FC236}">
                <a16:creationId xmlns:a16="http://schemas.microsoft.com/office/drawing/2014/main" id="{8D95D7A7-5496-E1D8-A1D2-97150116EF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1739690-FA4B-FB39-45C0-368E2A5B6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7657580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</TotalTime>
  <Words>189</Words>
  <Application>Microsoft Office PowerPoint</Application>
  <PresentationFormat>Widescreen</PresentationFormat>
  <Paragraphs>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2025-02-04T01:22:56Z</dcterms:modified>
  <cp:category>PDHymns</cp:category>
</cp:coreProperties>
</file>