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57" r:id="rId6"/>
    <p:sldId id="285" r:id="rId7"/>
    <p:sldId id="286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Hail The Power Of Jesus’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CORONATION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353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Perronet (1780), Adapt. John Rippon (1787)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Oliver Holden (1793)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3o4003">
            <a:extLst>
              <a:ext uri="{FF2B5EF4-FFF2-40B4-BE49-F238E27FC236}">
                <a16:creationId xmlns:a16="http://schemas.microsoft.com/office/drawing/2014/main" id="{DC6925FB-5E3D-0BFA-86D2-C753C3451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F411A5-F08E-2ADC-D859-5F2782E31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891350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4o4001">
            <a:extLst>
              <a:ext uri="{FF2B5EF4-FFF2-40B4-BE49-F238E27FC236}">
                <a16:creationId xmlns:a16="http://schemas.microsoft.com/office/drawing/2014/main" id="{9C353F5D-3A46-006E-8F46-9DF6278F2C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D70EEC-5DA4-9F84-E7EA-BA3B05774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6455838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4o4002">
            <a:extLst>
              <a:ext uri="{FF2B5EF4-FFF2-40B4-BE49-F238E27FC236}">
                <a16:creationId xmlns:a16="http://schemas.microsoft.com/office/drawing/2014/main" id="{AE134622-7059-57AB-1068-00C9D63FB3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85C14E-5C81-69C0-3584-DBE4EB4B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6296382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4o4003">
            <a:extLst>
              <a:ext uri="{FF2B5EF4-FFF2-40B4-BE49-F238E27FC236}">
                <a16:creationId xmlns:a16="http://schemas.microsoft.com/office/drawing/2014/main" id="{89959695-E3DE-F5B0-A12C-C954B2B05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8FB622-932B-11FA-0288-EBDF447F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3766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1001">
            <a:extLst>
              <a:ext uri="{FF2B5EF4-FFF2-40B4-BE49-F238E27FC236}">
                <a16:creationId xmlns:a16="http://schemas.microsoft.com/office/drawing/2014/main" id="{2784EE74-17CF-610F-9350-1085A7C7A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1032026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1002">
            <a:extLst>
              <a:ext uri="{FF2B5EF4-FFF2-40B4-BE49-F238E27FC236}">
                <a16:creationId xmlns:a16="http://schemas.microsoft.com/office/drawing/2014/main" id="{8D005012-8272-08B4-A96A-55BF84A0E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20878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1003">
            <a:extLst>
              <a:ext uri="{FF2B5EF4-FFF2-40B4-BE49-F238E27FC236}">
                <a16:creationId xmlns:a16="http://schemas.microsoft.com/office/drawing/2014/main" id="{8BFA1F62-19AD-B1A9-B080-96D980908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569FC0-D7FD-A4A6-21E1-B619B2CC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24792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2o4001">
            <a:extLst>
              <a:ext uri="{FF2B5EF4-FFF2-40B4-BE49-F238E27FC236}">
                <a16:creationId xmlns:a16="http://schemas.microsoft.com/office/drawing/2014/main" id="{0C11BE53-5140-06BD-4780-E9AA9E32C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BDFD03-B1C1-86A2-4DDB-83AED6F0A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3535058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2o4002">
            <a:extLst>
              <a:ext uri="{FF2B5EF4-FFF2-40B4-BE49-F238E27FC236}">
                <a16:creationId xmlns:a16="http://schemas.microsoft.com/office/drawing/2014/main" id="{F6D0C219-35CE-3BCC-0AF1-D9026720B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2E010B-15A7-17B0-34C4-D0FB31139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7049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2o4003">
            <a:extLst>
              <a:ext uri="{FF2B5EF4-FFF2-40B4-BE49-F238E27FC236}">
                <a16:creationId xmlns:a16="http://schemas.microsoft.com/office/drawing/2014/main" id="{930EDC81-1D90-52EF-D9BC-404C61168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1765DB-8CDA-8BCA-F609-4374B685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616446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3o4001">
            <a:extLst>
              <a:ext uri="{FF2B5EF4-FFF2-40B4-BE49-F238E27FC236}">
                <a16:creationId xmlns:a16="http://schemas.microsoft.com/office/drawing/2014/main" id="{1BB84674-D68A-D7F2-46D5-F10CB7084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078629-F4AF-6CB5-1D97-37F02739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7754814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3o4002">
            <a:extLst>
              <a:ext uri="{FF2B5EF4-FFF2-40B4-BE49-F238E27FC236}">
                <a16:creationId xmlns:a16="http://schemas.microsoft.com/office/drawing/2014/main" id="{32A99404-BF47-5199-F665-11F623841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397972-937B-8EB2-436B-11679682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1607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135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2025-02-04T01:25:40Z</dcterms:modified>
  <cp:category>PDHymns</cp:category>
</cp:coreProperties>
</file>