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Hail The Power Of Jesus’ Name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DIADEM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6337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Edward Perronet, 1779, St. 4, John Rippon, 1787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Ellor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, 1838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3001">
            <a:extLst>
              <a:ext uri="{FF2B5EF4-FFF2-40B4-BE49-F238E27FC236}">
                <a16:creationId xmlns:a16="http://schemas.microsoft.com/office/drawing/2014/main" id="{DE181EB0-767B-9597-0969-E93F0ED482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DB49F0-2746-689B-AC18-9A9C97E1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10379511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3002">
            <a:extLst>
              <a:ext uri="{FF2B5EF4-FFF2-40B4-BE49-F238E27FC236}">
                <a16:creationId xmlns:a16="http://schemas.microsoft.com/office/drawing/2014/main" id="{2910A0E2-846C-97CF-3EA7-E0947C27B8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DCB1A2-26AB-5CB0-8A41-759B182E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204469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C001">
            <a:extLst>
              <a:ext uri="{FF2B5EF4-FFF2-40B4-BE49-F238E27FC236}">
                <a16:creationId xmlns:a16="http://schemas.microsoft.com/office/drawing/2014/main" id="{72307CCD-D945-5302-1A6C-67C8197294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2CC305-D6BA-FC2A-C4B9-7D2261D73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954005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C002">
            <a:extLst>
              <a:ext uri="{FF2B5EF4-FFF2-40B4-BE49-F238E27FC236}">
                <a16:creationId xmlns:a16="http://schemas.microsoft.com/office/drawing/2014/main" id="{D7932E08-27D4-241C-45C9-B38407A1A9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87864A-5313-8259-23AA-0B752CCA4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767982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4001">
            <a:extLst>
              <a:ext uri="{FF2B5EF4-FFF2-40B4-BE49-F238E27FC236}">
                <a16:creationId xmlns:a16="http://schemas.microsoft.com/office/drawing/2014/main" id="{A3F8B12D-6203-E2C5-599C-49A7A849C1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422606-4F95-8D27-D36B-03EF34D06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27605155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4002">
            <a:extLst>
              <a:ext uri="{FF2B5EF4-FFF2-40B4-BE49-F238E27FC236}">
                <a16:creationId xmlns:a16="http://schemas.microsoft.com/office/drawing/2014/main" id="{3707683F-641B-BF8D-EB57-866F1153EA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15CF45-7A2D-90E3-D599-1F2EF90B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842580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C001">
            <a:extLst>
              <a:ext uri="{FF2B5EF4-FFF2-40B4-BE49-F238E27FC236}">
                <a16:creationId xmlns:a16="http://schemas.microsoft.com/office/drawing/2014/main" id="{E92821E2-85D4-7499-E92B-11D9629FF4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7B2E43-6405-C199-5C84-B0326E038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37552482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C002">
            <a:extLst>
              <a:ext uri="{FF2B5EF4-FFF2-40B4-BE49-F238E27FC236}">
                <a16:creationId xmlns:a16="http://schemas.microsoft.com/office/drawing/2014/main" id="{DE22155F-6119-3758-4995-9768ECC55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E9E30E-D021-24E1-B894-27D3BC74C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75498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1001">
            <a:extLst>
              <a:ext uri="{FF2B5EF4-FFF2-40B4-BE49-F238E27FC236}">
                <a16:creationId xmlns:a16="http://schemas.microsoft.com/office/drawing/2014/main" id="{5F3DB941-99A7-358D-8F10-42FE163BFC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26500872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1002">
            <a:extLst>
              <a:ext uri="{FF2B5EF4-FFF2-40B4-BE49-F238E27FC236}">
                <a16:creationId xmlns:a16="http://schemas.microsoft.com/office/drawing/2014/main" id="{8ED9ECC2-99C1-FD8A-224C-EE7D8B87C8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454355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C001">
            <a:extLst>
              <a:ext uri="{FF2B5EF4-FFF2-40B4-BE49-F238E27FC236}">
                <a16:creationId xmlns:a16="http://schemas.microsoft.com/office/drawing/2014/main" id="{72DAFBFF-55D9-0225-229F-1BE5D690A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C38A8B-F050-EE07-03FD-10EC2B03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806636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C002">
            <a:extLst>
              <a:ext uri="{FF2B5EF4-FFF2-40B4-BE49-F238E27FC236}">
                <a16:creationId xmlns:a16="http://schemas.microsoft.com/office/drawing/2014/main" id="{637DDFF0-315D-2651-9860-3DB42B329C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F69BEC-C6CD-8F6D-DEA0-40CBE567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258209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2001">
            <a:extLst>
              <a:ext uri="{FF2B5EF4-FFF2-40B4-BE49-F238E27FC236}">
                <a16:creationId xmlns:a16="http://schemas.microsoft.com/office/drawing/2014/main" id="{09C7EA90-56C1-B94B-86DD-88A91F2190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13A360-9183-5C3C-CE23-E5F20308E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19232833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2002">
            <a:extLst>
              <a:ext uri="{FF2B5EF4-FFF2-40B4-BE49-F238E27FC236}">
                <a16:creationId xmlns:a16="http://schemas.microsoft.com/office/drawing/2014/main" id="{2C457158-2FC7-F2BC-7733-434627377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9A67AE-A946-83C4-0699-F93385413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909572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C001">
            <a:extLst>
              <a:ext uri="{FF2B5EF4-FFF2-40B4-BE49-F238E27FC236}">
                <a16:creationId xmlns:a16="http://schemas.microsoft.com/office/drawing/2014/main" id="{0D6BE358-3572-86EC-F059-AAAB67BAC5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A3FCDE-E10D-45EC-8500-3E5BD97FF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339325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C002">
            <a:extLst>
              <a:ext uri="{FF2B5EF4-FFF2-40B4-BE49-F238E27FC236}">
                <a16:creationId xmlns:a16="http://schemas.microsoft.com/office/drawing/2014/main" id="{87CC3BDB-2894-2C1D-A89E-71AE9A3833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10ACF8-62DF-87C9-975D-357F1CEBE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199896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149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2025-01-31T01:50:37Z</dcterms:modified>
  <cp:category>PDHymns</cp:category>
</cp:coreProperties>
</file>