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634" y="392113"/>
            <a:ext cx="940473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Creatures Of Our God And King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LASST UNS ERFREUEN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7402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087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Francis of Assisi (1225), Tr. by William H. Draper (1926)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Brachel’s </a:t>
                      </a:r>
                      <a:r>
                        <a:rPr lang="de-DE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Geistliche Kirchengesang </a:t>
                      </a:r>
                      <a:r>
                        <a:rPr lang="de-DE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(1623),</a:t>
                      </a:r>
                    </a:p>
                    <a:p>
                      <a:r>
                        <a:rPr lang="de-DE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Arr. by Ralph V. Williams (1906)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3001">
            <a:extLst>
              <a:ext uri="{FF2B5EF4-FFF2-40B4-BE49-F238E27FC236}">
                <a16:creationId xmlns:a16="http://schemas.microsoft.com/office/drawing/2014/main" id="{CEA340A7-871C-C910-D7CB-8145B09CD1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A67FD9-8574-4529-CAEF-4663CE0C4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Creatures Of Our God And King</a:t>
            </a:r>
          </a:p>
        </p:txBody>
      </p:sp>
    </p:spTree>
    <p:extLst>
      <p:ext uri="{BB962C8B-B14F-4D97-AF65-F5344CB8AC3E}">
        <p14:creationId xmlns:p14="http://schemas.microsoft.com/office/powerpoint/2010/main" val="2979348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3002">
            <a:extLst>
              <a:ext uri="{FF2B5EF4-FFF2-40B4-BE49-F238E27FC236}">
                <a16:creationId xmlns:a16="http://schemas.microsoft.com/office/drawing/2014/main" id="{9E04B633-3ABB-1F91-E0BF-4FB4EDDDD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4849C8-0835-25BE-1477-996BA366C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30640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3003">
            <a:extLst>
              <a:ext uri="{FF2B5EF4-FFF2-40B4-BE49-F238E27FC236}">
                <a16:creationId xmlns:a16="http://schemas.microsoft.com/office/drawing/2014/main" id="{5603370D-8F57-DD1E-79F9-02572AD6A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8E07F7-D66A-0C60-8D94-8A13F09F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4624725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C001">
            <a:extLst>
              <a:ext uri="{FF2B5EF4-FFF2-40B4-BE49-F238E27FC236}">
                <a16:creationId xmlns:a16="http://schemas.microsoft.com/office/drawing/2014/main" id="{165AD2A1-E74B-E7FC-073F-8FBB11BEA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41A1F4-0E41-86BF-58DD-520878F3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9548914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4001">
            <a:extLst>
              <a:ext uri="{FF2B5EF4-FFF2-40B4-BE49-F238E27FC236}">
                <a16:creationId xmlns:a16="http://schemas.microsoft.com/office/drawing/2014/main" id="{0FA278AA-98DD-EBA4-9244-11D8DFAB8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D181A9-A5DB-907A-A1ED-8AFA4D8D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All Creatures Of Our God And King</a:t>
            </a:r>
          </a:p>
        </p:txBody>
      </p:sp>
    </p:spTree>
    <p:extLst>
      <p:ext uri="{BB962C8B-B14F-4D97-AF65-F5344CB8AC3E}">
        <p14:creationId xmlns:p14="http://schemas.microsoft.com/office/powerpoint/2010/main" val="30196048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4002">
            <a:extLst>
              <a:ext uri="{FF2B5EF4-FFF2-40B4-BE49-F238E27FC236}">
                <a16:creationId xmlns:a16="http://schemas.microsoft.com/office/drawing/2014/main" id="{D5587AB0-3C66-5B4F-F54B-A6D641EE92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35B3FF-596D-1BC4-94F3-AF746B7CC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974520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4003">
            <a:extLst>
              <a:ext uri="{FF2B5EF4-FFF2-40B4-BE49-F238E27FC236}">
                <a16:creationId xmlns:a16="http://schemas.microsoft.com/office/drawing/2014/main" id="{BE0197EE-8D61-B587-CAA2-46A6976116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6D75E3-F5DD-2DEE-1887-711B53B8A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45451620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C001">
            <a:extLst>
              <a:ext uri="{FF2B5EF4-FFF2-40B4-BE49-F238E27FC236}">
                <a16:creationId xmlns:a16="http://schemas.microsoft.com/office/drawing/2014/main" id="{5F6A0AB5-0465-0275-6461-B2DDB8B799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A0D655-03BD-7EAB-2AFC-86806ED9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7926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1001">
            <a:extLst>
              <a:ext uri="{FF2B5EF4-FFF2-40B4-BE49-F238E27FC236}">
                <a16:creationId xmlns:a16="http://schemas.microsoft.com/office/drawing/2014/main" id="{47559F09-D902-2790-790A-B5BB52AF39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Creatures Of Our God And King</a:t>
            </a:r>
          </a:p>
        </p:txBody>
      </p:sp>
    </p:spTree>
    <p:extLst>
      <p:ext uri="{BB962C8B-B14F-4D97-AF65-F5344CB8AC3E}">
        <p14:creationId xmlns:p14="http://schemas.microsoft.com/office/powerpoint/2010/main" val="26203089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1002">
            <a:extLst>
              <a:ext uri="{FF2B5EF4-FFF2-40B4-BE49-F238E27FC236}">
                <a16:creationId xmlns:a16="http://schemas.microsoft.com/office/drawing/2014/main" id="{EFE520EB-0DDC-8CDD-D76B-8C2B6F1842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505138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1003">
            <a:extLst>
              <a:ext uri="{FF2B5EF4-FFF2-40B4-BE49-F238E27FC236}">
                <a16:creationId xmlns:a16="http://schemas.microsoft.com/office/drawing/2014/main" id="{3DC838A6-5683-0D2E-7AA7-546772AED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7638AC-EF55-365E-5387-FFD5BEC1C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034006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C001">
            <a:extLst>
              <a:ext uri="{FF2B5EF4-FFF2-40B4-BE49-F238E27FC236}">
                <a16:creationId xmlns:a16="http://schemas.microsoft.com/office/drawing/2014/main" id="{C2F96F27-DD9A-E80E-CE56-76D9A0ECA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FE0ECB-6630-E76D-3DE5-2498F998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003844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2001">
            <a:extLst>
              <a:ext uri="{FF2B5EF4-FFF2-40B4-BE49-F238E27FC236}">
                <a16:creationId xmlns:a16="http://schemas.microsoft.com/office/drawing/2014/main" id="{3FA2768F-C7B0-6E9F-FE07-4D5D59DF4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EC6BE0-1F24-9162-01BD-40632A349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Creatures Of Our God And King</a:t>
            </a:r>
          </a:p>
        </p:txBody>
      </p:sp>
    </p:spTree>
    <p:extLst>
      <p:ext uri="{BB962C8B-B14F-4D97-AF65-F5344CB8AC3E}">
        <p14:creationId xmlns:p14="http://schemas.microsoft.com/office/powerpoint/2010/main" val="33400011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2002">
            <a:extLst>
              <a:ext uri="{FF2B5EF4-FFF2-40B4-BE49-F238E27FC236}">
                <a16:creationId xmlns:a16="http://schemas.microsoft.com/office/drawing/2014/main" id="{4B4AFED1-D667-01DD-4713-8014076B0B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7154B9-76E1-56FA-7FC7-40A883BFC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9588320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2003">
            <a:extLst>
              <a:ext uri="{FF2B5EF4-FFF2-40B4-BE49-F238E27FC236}">
                <a16:creationId xmlns:a16="http://schemas.microsoft.com/office/drawing/2014/main" id="{FEDECC77-F4FB-3F1D-1297-9A3424596F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4358D8-6A0C-0316-E7D6-8EF0DC17B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92067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reatures Of Our God And King_169_arr2_vC001">
            <a:extLst>
              <a:ext uri="{FF2B5EF4-FFF2-40B4-BE49-F238E27FC236}">
                <a16:creationId xmlns:a16="http://schemas.microsoft.com/office/drawing/2014/main" id="{AEBA87CC-7581-FFBE-F4A9-B96C6DF1B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8990FA-823B-F159-35CA-F04D8521A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015063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</TotalTime>
  <Words>161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2025-02-03T20:26:46Z</dcterms:modified>
  <cp:category>PDHymns</cp:category>
</cp:coreProperties>
</file>