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Abide With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EVENTIDE</a:t>
            </a:r>
            <a:b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10.10.10.10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7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699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44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F. Lyte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Monk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5o7001">
            <a:extLst>
              <a:ext uri="{FF2B5EF4-FFF2-40B4-BE49-F238E27FC236}">
                <a16:creationId xmlns:a16="http://schemas.microsoft.com/office/drawing/2014/main" id="{F74CA165-21B3-54D7-F941-C0DC24828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F5A93E-A348-0611-0626-DF54435C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8619403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5o7002">
            <a:extLst>
              <a:ext uri="{FF2B5EF4-FFF2-40B4-BE49-F238E27FC236}">
                <a16:creationId xmlns:a16="http://schemas.microsoft.com/office/drawing/2014/main" id="{D12C6321-B9B0-5317-E776-D9B548158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6A2EBF-1323-8685-A57A-4A24D230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95922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6o7001">
            <a:extLst>
              <a:ext uri="{FF2B5EF4-FFF2-40B4-BE49-F238E27FC236}">
                <a16:creationId xmlns:a16="http://schemas.microsoft.com/office/drawing/2014/main" id="{51704409-2EE2-B5BE-F7AF-A826BD626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E6171D-FD16-65CF-6084-0388FD2C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42149840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6o7002">
            <a:extLst>
              <a:ext uri="{FF2B5EF4-FFF2-40B4-BE49-F238E27FC236}">
                <a16:creationId xmlns:a16="http://schemas.microsoft.com/office/drawing/2014/main" id="{5B1A6BC0-D27C-8165-7F7B-43217ECB3B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485F8F-C7F4-F98E-2354-1D3CCAF9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24985122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7o7001">
            <a:extLst>
              <a:ext uri="{FF2B5EF4-FFF2-40B4-BE49-F238E27FC236}">
                <a16:creationId xmlns:a16="http://schemas.microsoft.com/office/drawing/2014/main" id="{E0F81EE5-C44F-8833-A813-8622D84A0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26188B-B0D1-7D85-D945-F21B5A00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23923981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7o7002">
            <a:extLst>
              <a:ext uri="{FF2B5EF4-FFF2-40B4-BE49-F238E27FC236}">
                <a16:creationId xmlns:a16="http://schemas.microsoft.com/office/drawing/2014/main" id="{B97A3F19-87BD-B1D2-3C58-4C49A1C76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F0CC559-9BF9-C47D-079D-9F774379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7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498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1001">
            <a:extLst>
              <a:ext uri="{FF2B5EF4-FFF2-40B4-BE49-F238E27FC236}">
                <a16:creationId xmlns:a16="http://schemas.microsoft.com/office/drawing/2014/main" id="{CDD59CEA-967F-C985-55EA-8E4E1C698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37545903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1002">
            <a:extLst>
              <a:ext uri="{FF2B5EF4-FFF2-40B4-BE49-F238E27FC236}">
                <a16:creationId xmlns:a16="http://schemas.microsoft.com/office/drawing/2014/main" id="{46C07AAF-A5FB-1177-4E98-669425C02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486494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2001">
            <a:extLst>
              <a:ext uri="{FF2B5EF4-FFF2-40B4-BE49-F238E27FC236}">
                <a16:creationId xmlns:a16="http://schemas.microsoft.com/office/drawing/2014/main" id="{E6CB0AF9-FD51-5CB2-47D9-BEA6DB118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BD99DB-E9A8-DB30-35C8-BBA2B25E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2557065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2002">
            <a:extLst>
              <a:ext uri="{FF2B5EF4-FFF2-40B4-BE49-F238E27FC236}">
                <a16:creationId xmlns:a16="http://schemas.microsoft.com/office/drawing/2014/main" id="{0F6A7AAF-657A-9300-7606-28CD626DE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B17C33-4928-3CEA-BA78-904D3553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53500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3o7001">
            <a:extLst>
              <a:ext uri="{FF2B5EF4-FFF2-40B4-BE49-F238E27FC236}">
                <a16:creationId xmlns:a16="http://schemas.microsoft.com/office/drawing/2014/main" id="{B62FDF3C-6616-0147-E8BF-9E05F0484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C377F0-4DB6-5310-A6A9-56C58472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4743965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3o7002">
            <a:extLst>
              <a:ext uri="{FF2B5EF4-FFF2-40B4-BE49-F238E27FC236}">
                <a16:creationId xmlns:a16="http://schemas.microsoft.com/office/drawing/2014/main" id="{6B944156-8F15-5E92-3D94-CFE450150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E6834A-0D4F-9B81-F5C3-9863BE71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842772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4o7001">
            <a:extLst>
              <a:ext uri="{FF2B5EF4-FFF2-40B4-BE49-F238E27FC236}">
                <a16:creationId xmlns:a16="http://schemas.microsoft.com/office/drawing/2014/main" id="{46419B49-948F-EC80-3D44-4523DE566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F596D3-6107-CE44-556D-77E7C107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Abide With Me</a:t>
            </a:r>
          </a:p>
        </p:txBody>
      </p:sp>
    </p:spTree>
    <p:extLst>
      <p:ext uri="{BB962C8B-B14F-4D97-AF65-F5344CB8AC3E}">
        <p14:creationId xmlns:p14="http://schemas.microsoft.com/office/powerpoint/2010/main" val="29912254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_169_v4o7002">
            <a:extLst>
              <a:ext uri="{FF2B5EF4-FFF2-40B4-BE49-F238E27FC236}">
                <a16:creationId xmlns:a16="http://schemas.microsoft.com/office/drawing/2014/main" id="{FAE5485F-455F-9CB3-BF0B-A77F46111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BADDEC-18CD-A94E-7E52-14635987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668993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126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2025-02-02T04:16:51Z</dcterms:modified>
  <cp:category>PDHymns</cp:category>
</cp:coreProperties>
</file>