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 Charge To Keep I Have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BOYLSTON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353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C/G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9099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Charles Wesley (1762)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Lowell Mason (1832)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rge To Keep I Have_arr1_169_v1001">
            <a:extLst>
              <a:ext uri="{FF2B5EF4-FFF2-40B4-BE49-F238E27FC236}">
                <a16:creationId xmlns:a16="http://schemas.microsoft.com/office/drawing/2014/main" id="{5E1B1F3E-2213-C8BF-DC9C-764E74CB168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 Charge To Keep I Have</a:t>
            </a:r>
          </a:p>
        </p:txBody>
      </p:sp>
    </p:spTree>
    <p:extLst>
      <p:ext uri="{BB962C8B-B14F-4D97-AF65-F5344CB8AC3E}">
        <p14:creationId xmlns:p14="http://schemas.microsoft.com/office/powerpoint/2010/main" val="39448552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rge To Keep I Have_arr1_169_v2001">
            <a:extLst>
              <a:ext uri="{FF2B5EF4-FFF2-40B4-BE49-F238E27FC236}">
                <a16:creationId xmlns:a16="http://schemas.microsoft.com/office/drawing/2014/main" id="{C35443BA-7264-DCB1-F233-4730DF6852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A363CEA-CB2A-0248-607F-DCD039D61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 Charge To Keep I Have</a:t>
            </a:r>
          </a:p>
        </p:txBody>
      </p:sp>
    </p:spTree>
    <p:extLst>
      <p:ext uri="{BB962C8B-B14F-4D97-AF65-F5344CB8AC3E}">
        <p14:creationId xmlns:p14="http://schemas.microsoft.com/office/powerpoint/2010/main" val="31511270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text&#10;&#10;Description automatically generated">
            <a:extLst>
              <a:ext uri="{FF2B5EF4-FFF2-40B4-BE49-F238E27FC236}">
                <a16:creationId xmlns:a16="http://schemas.microsoft.com/office/drawing/2014/main" id="{24F76168-CCAF-A989-1D6B-B29D625D6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FFFA8DE-A752-5EE6-5DF6-17D18F048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 Charge To Keep I Have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56639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2025-02-01T18:44:14Z</dcterms:modified>
  <cp:category>PDHymns</cp:category>
</cp:coreProperties>
</file>