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Beautiful Life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C/C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916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9069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M. Golden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M. Golden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699D85F3-663A-26DA-F812-92B84C34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1723F8-8CAE-7D81-661E-212B0C74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29194940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159C9FD5-9658-4200-88C8-41987CCE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96657B-A471-F42E-A586-EB23F2E2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456294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1CB21162-21F4-5F62-3BF5-19412975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29559C-0152-F53B-C462-88456415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50646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F6125A1C-2562-9BB9-4951-3F6718667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80C5B-75EF-B3E3-2842-3E1B99C7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487036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notes&#10;&#10;Description automatically generated">
            <a:extLst>
              <a:ext uri="{FF2B5EF4-FFF2-40B4-BE49-F238E27FC236}">
                <a16:creationId xmlns:a16="http://schemas.microsoft.com/office/drawing/2014/main" id="{99AB32D3-3593-0352-36B7-BAD28484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F1C1E5-BE50-55E9-27A3-FE95A0AD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20017673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70CBF377-17D0-AF30-16E1-80773A64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0592D8-9F3E-CEE3-AC7B-05E4CF4C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698064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E6321060-1D28-1F38-E203-FC1AC477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173DC6-5BCB-22B5-8ADE-2720F600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855164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F61C26D9-85E2-F78C-A8E8-A1695EC8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57C8C1-1E66-159F-8362-B814F3321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60684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966DECF3-C879-9A68-01E5-D13ABC24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4E2DE2-DF72-B44A-7A3C-CD9619DB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2416810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898B9792-D514-AFEA-5837-B4EBC1A5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6B6D8C-245C-CB24-E879-85CBA58A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3488559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heet music with text&#10;&#10;Description automatically generated">
            <a:extLst>
              <a:ext uri="{FF2B5EF4-FFF2-40B4-BE49-F238E27FC236}">
                <a16:creationId xmlns:a16="http://schemas.microsoft.com/office/drawing/2014/main" id="{04E3CBD1-D847-C219-DE6A-83B8301E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36190036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DB687BAF-CDBD-D097-64AA-F5EF061F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813498-15C7-1B2B-D2EE-C327361E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4336056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et music with black text&#10;&#10;Description automatically generated">
            <a:extLst>
              <a:ext uri="{FF2B5EF4-FFF2-40B4-BE49-F238E27FC236}">
                <a16:creationId xmlns:a16="http://schemas.microsoft.com/office/drawing/2014/main" id="{E40A6AF6-AF8E-CF28-3C56-9D0549D7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B25F99-F3F3-4F2F-761F-A8D62854B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7486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1D3E03F7-70CA-7967-15CD-149208E5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513956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98116518-5FC5-31F7-FD69-934EAA3B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46C11C-3FCF-C309-7B63-46F38B2D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969740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7724F52E-1B53-7715-8B8B-185170519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46E974-D6B7-3417-D836-1C51FC1E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042069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et of music with text&#10;&#10;Description automatically generated">
            <a:extLst>
              <a:ext uri="{FF2B5EF4-FFF2-40B4-BE49-F238E27FC236}">
                <a16:creationId xmlns:a16="http://schemas.microsoft.com/office/drawing/2014/main" id="{15A4ABE4-A497-92E5-C0DA-4CC59E78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BDE8A4-E52D-89B5-DBBD-6DFD90C4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30568270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0A2DBEBD-2D99-33EA-D0EF-62190746C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425937-F514-C63B-9FD3-97EC0AA3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94317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42FEE43E-1E1A-6136-1A2D-8F22C9BEA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FEBC67-185E-B423-B33C-824F455E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94153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EE819A60-2FF5-85AA-3DD8-37720FE93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B13768-00F9-2C54-976F-19624D10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841669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132</Words>
  <Application>Microsoft Office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2025-01-31T01:31:30Z</dcterms:modified>
  <cp:category>PDHymns</cp:category>
</cp:coreProperties>
</file>